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4" r:id="rId5"/>
    <p:sldMasterId id="214748373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5143500" cx="9144000"/>
  <p:notesSz cx="6858000" cy="9144000"/>
  <p:embeddedFontLst>
    <p:embeddedFont>
      <p:font typeface="Fjalla One"/>
      <p:regular r:id="rId50"/>
    </p:embeddedFont>
    <p:embeddedFont>
      <p:font typeface="Barlow Semi Condensed Medium"/>
      <p:regular r:id="rId51"/>
      <p:bold r:id="rId52"/>
      <p:italic r:id="rId53"/>
      <p:boldItalic r:id="rId54"/>
    </p:embeddedFont>
    <p:embeddedFont>
      <p:font typeface="Barlow Semi Condensed"/>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97477F-2F76-4C92-A210-0B4FA1637F13}">
  <a:tblStyle styleId="{5797477F-2F76-4C92-A210-0B4FA1637F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BarlowSemiCondensedMedium-regular.fntdata"/><Relationship Id="rId50" Type="http://schemas.openxmlformats.org/officeDocument/2006/relationships/font" Target="fonts/FjallaOne-regular.fntdata"/><Relationship Id="rId53" Type="http://schemas.openxmlformats.org/officeDocument/2006/relationships/font" Target="fonts/BarlowSemiCondensedMedium-italic.fntdata"/><Relationship Id="rId52" Type="http://schemas.openxmlformats.org/officeDocument/2006/relationships/font" Target="fonts/BarlowSemiCondensedMedium-bold.fntdata"/><Relationship Id="rId11" Type="http://schemas.openxmlformats.org/officeDocument/2006/relationships/slide" Target="slides/slide4.xml"/><Relationship Id="rId55" Type="http://schemas.openxmlformats.org/officeDocument/2006/relationships/font" Target="fonts/BarlowSemiCondensed-regular.fntdata"/><Relationship Id="rId10" Type="http://schemas.openxmlformats.org/officeDocument/2006/relationships/slide" Target="slides/slide3.xml"/><Relationship Id="rId54" Type="http://schemas.openxmlformats.org/officeDocument/2006/relationships/font" Target="fonts/BarlowSemiCondensedMedium-boldItalic.fntdata"/><Relationship Id="rId13" Type="http://schemas.openxmlformats.org/officeDocument/2006/relationships/slide" Target="slides/slide6.xml"/><Relationship Id="rId57" Type="http://schemas.openxmlformats.org/officeDocument/2006/relationships/font" Target="fonts/BarlowSemiCondensed-italic.fntdata"/><Relationship Id="rId12" Type="http://schemas.openxmlformats.org/officeDocument/2006/relationships/slide" Target="slides/slide5.xml"/><Relationship Id="rId56" Type="http://schemas.openxmlformats.org/officeDocument/2006/relationships/font" Target="fonts/BarlowSemiCondensed-bold.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BarlowSemiCondensed-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8" name="Shape 4318"/>
        <p:cNvGrpSpPr/>
        <p:nvPr/>
      </p:nvGrpSpPr>
      <p:grpSpPr>
        <a:xfrm>
          <a:off x="0" y="0"/>
          <a:ext cx="0" cy="0"/>
          <a:chOff x="0" y="0"/>
          <a:chExt cx="0" cy="0"/>
        </a:xfrm>
      </p:grpSpPr>
      <p:sp>
        <p:nvSpPr>
          <p:cNvPr id="4319" name="Google Shape;4319;gfd2c6c21e0_6_2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0" name="Google Shape;4320;gfd2c6c21e0_6_2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0" name="Shape 5580"/>
        <p:cNvGrpSpPr/>
        <p:nvPr/>
      </p:nvGrpSpPr>
      <p:grpSpPr>
        <a:xfrm>
          <a:off x="0" y="0"/>
          <a:ext cx="0" cy="0"/>
          <a:chOff x="0" y="0"/>
          <a:chExt cx="0" cy="0"/>
        </a:xfrm>
      </p:grpSpPr>
      <p:sp>
        <p:nvSpPr>
          <p:cNvPr id="5581" name="Google Shape;5581;gfd2c6c21e0_7_4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2" name="Google Shape;5582;gfd2c6c21e0_7_4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6" name="Shape 5586"/>
        <p:cNvGrpSpPr/>
        <p:nvPr/>
      </p:nvGrpSpPr>
      <p:grpSpPr>
        <a:xfrm>
          <a:off x="0" y="0"/>
          <a:ext cx="0" cy="0"/>
          <a:chOff x="0" y="0"/>
          <a:chExt cx="0" cy="0"/>
        </a:xfrm>
      </p:grpSpPr>
      <p:sp>
        <p:nvSpPr>
          <p:cNvPr id="5587" name="Google Shape;5587;gfd2c6c21e0_7_4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8" name="Google Shape;5588;gfd2c6c21e0_7_4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8" name="Shape 5608"/>
        <p:cNvGrpSpPr/>
        <p:nvPr/>
      </p:nvGrpSpPr>
      <p:grpSpPr>
        <a:xfrm>
          <a:off x="0" y="0"/>
          <a:ext cx="0" cy="0"/>
          <a:chOff x="0" y="0"/>
          <a:chExt cx="0" cy="0"/>
        </a:xfrm>
      </p:grpSpPr>
      <p:sp>
        <p:nvSpPr>
          <p:cNvPr id="5609" name="Google Shape;5609;gcb78aea4e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0" name="Google Shape;5610;gcb78aea4e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LINKS -</a:t>
            </a:r>
            <a:endParaRPr/>
          </a:p>
          <a:p>
            <a:pPr indent="-298450" lvl="1" marL="914400" rtl="0" algn="l">
              <a:spcBef>
                <a:spcPts val="0"/>
              </a:spcBef>
              <a:spcAft>
                <a:spcPts val="0"/>
              </a:spcAft>
              <a:buSzPts val="1100"/>
              <a:buChar char="○"/>
            </a:pPr>
            <a:r>
              <a:rPr lang="en-GB" sz="1200">
                <a:solidFill>
                  <a:srgbClr val="494949"/>
                </a:solidFill>
                <a:latin typeface="Barlow Semi Condensed"/>
                <a:ea typeface="Barlow Semi Condensed"/>
                <a:cs typeface="Barlow Semi Condensed"/>
                <a:sym typeface="Barlow Semi Condensed"/>
              </a:rPr>
              <a:t>Using Regular expression filtering (Regex) to sift through data and find traces of links in the main body of text the same was done for </a:t>
            </a:r>
            <a:endParaRPr sz="1200">
              <a:solidFill>
                <a:srgbClr val="494949"/>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solidFill>
                <a:srgbClr val="494949"/>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sz="1200">
              <a:solidFill>
                <a:srgbClr val="494949"/>
              </a:solidFill>
              <a:latin typeface="Barlow Semi Condensed"/>
              <a:ea typeface="Barlow Semi Condensed"/>
              <a:cs typeface="Barlow Semi Condensed"/>
              <a:sym typeface="Barlow Semi Condensed"/>
            </a:endParaRPr>
          </a:p>
          <a:p>
            <a:pPr indent="-298450" lvl="0" marL="457200" rtl="0" algn="l">
              <a:spcBef>
                <a:spcPts val="0"/>
              </a:spcBef>
              <a:spcAft>
                <a:spcPts val="0"/>
              </a:spcAft>
              <a:buClr>
                <a:schemeClr val="dk1"/>
              </a:buClr>
              <a:buSzPts val="1100"/>
              <a:buChar char="●"/>
            </a:pPr>
            <a:r>
              <a:rPr lang="en-GB">
                <a:solidFill>
                  <a:schemeClr val="dk1"/>
                </a:solidFill>
              </a:rPr>
              <a:t>Moderator Posts - deemed not relevant to our use case. - We want to predict trends not announcements</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The data allowed us to look at post author’s flair or status to quickly tell if they were a mod or not. Using just a line of code we are able to remove </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Automoderator - weekly/daily discussion threads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GB">
                <a:solidFill>
                  <a:schemeClr val="dk1"/>
                </a:solidFill>
              </a:rPr>
              <a:t>Newline characters - would give us trouble when tokenizing </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Built in python string methods help us quickly look through over 7 thousand posts and remove new line characters</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3" name="Shape 5623"/>
        <p:cNvGrpSpPr/>
        <p:nvPr/>
      </p:nvGrpSpPr>
      <p:grpSpPr>
        <a:xfrm>
          <a:off x="0" y="0"/>
          <a:ext cx="0" cy="0"/>
          <a:chOff x="0" y="0"/>
          <a:chExt cx="0" cy="0"/>
        </a:xfrm>
      </p:grpSpPr>
      <p:sp>
        <p:nvSpPr>
          <p:cNvPr id="5624" name="Google Shape;5624;gcb78aea4e9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5" name="Google Shape;5625;gcb78aea4e9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Deleted as selftext - not removed for</a:t>
            </a:r>
            <a:endParaRPr/>
          </a:p>
          <a:p>
            <a:pPr indent="-298450" lvl="0" marL="457200" rtl="0" algn="l">
              <a:spcBef>
                <a:spcPts val="0"/>
              </a:spcBef>
              <a:spcAft>
                <a:spcPts val="0"/>
              </a:spcAft>
              <a:buSzPts val="1100"/>
              <a:buChar char="●"/>
            </a:pPr>
            <a:r>
              <a:t/>
            </a:r>
            <a:endParaRPr/>
          </a:p>
          <a:p>
            <a:pPr indent="-298450" lvl="1" marL="914400" rtl="0" algn="l">
              <a:spcBef>
                <a:spcPts val="0"/>
              </a:spcBef>
              <a:spcAft>
                <a:spcPts val="0"/>
              </a:spcAft>
              <a:buSzPts val="1100"/>
              <a:buChar char="○"/>
            </a:pPr>
            <a:r>
              <a:t/>
            </a:r>
            <a:endParaRPr/>
          </a:p>
          <a:p>
            <a:pPr indent="-298450" lvl="0" marL="457200" rtl="0" algn="l">
              <a:spcBef>
                <a:spcPts val="0"/>
              </a:spcBef>
              <a:spcAft>
                <a:spcPts val="0"/>
              </a:spcAft>
              <a:buClr>
                <a:schemeClr val="dk1"/>
              </a:buClr>
              <a:buSzPts val="1100"/>
              <a:buChar char="●"/>
            </a:pPr>
            <a:r>
              <a:rPr lang="en-GB">
                <a:solidFill>
                  <a:schemeClr val="dk1"/>
                </a:solidFill>
              </a:rPr>
              <a:t>Null Values - </a:t>
            </a:r>
            <a:endParaRPr>
              <a:solidFill>
                <a:schemeClr val="dk1"/>
              </a:solidFill>
            </a:endParaRPr>
          </a:p>
          <a:p>
            <a:pPr indent="-298450" lvl="1" marL="914400" rtl="0" algn="l">
              <a:spcBef>
                <a:spcPts val="0"/>
              </a:spcBef>
              <a:spcAft>
                <a:spcPts val="0"/>
              </a:spcAft>
              <a:buClr>
                <a:schemeClr val="dk1"/>
              </a:buClr>
              <a:buSzPts val="1100"/>
              <a:buChar char="○"/>
            </a:pPr>
            <a:r>
              <a:rPr lang="en-GB">
                <a:solidFill>
                  <a:schemeClr val="dk1"/>
                </a:solidFill>
              </a:rPr>
              <a:t>Using boolean/built-in methods we are able to single out, and look at null values in selftext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6" name="Shape 5636"/>
        <p:cNvGrpSpPr/>
        <p:nvPr/>
      </p:nvGrpSpPr>
      <p:grpSpPr>
        <a:xfrm>
          <a:off x="0" y="0"/>
          <a:ext cx="0" cy="0"/>
          <a:chOff x="0" y="0"/>
          <a:chExt cx="0" cy="0"/>
        </a:xfrm>
      </p:grpSpPr>
      <p:sp>
        <p:nvSpPr>
          <p:cNvPr id="5637" name="Google Shape;5637;gcb78aea4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8" name="Google Shape;5638;gcb78aea4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5" name="Shape 5645"/>
        <p:cNvGrpSpPr/>
        <p:nvPr/>
      </p:nvGrpSpPr>
      <p:grpSpPr>
        <a:xfrm>
          <a:off x="0" y="0"/>
          <a:ext cx="0" cy="0"/>
          <a:chOff x="0" y="0"/>
          <a:chExt cx="0" cy="0"/>
        </a:xfrm>
      </p:grpSpPr>
      <p:sp>
        <p:nvSpPr>
          <p:cNvPr id="5646" name="Google Shape;5646;gcb78aea4e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7" name="Google Shape;5647;gcb78aea4e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4" name="Shape 5874"/>
        <p:cNvGrpSpPr/>
        <p:nvPr/>
      </p:nvGrpSpPr>
      <p:grpSpPr>
        <a:xfrm>
          <a:off x="0" y="0"/>
          <a:ext cx="0" cy="0"/>
          <a:chOff x="0" y="0"/>
          <a:chExt cx="0" cy="0"/>
        </a:xfrm>
      </p:grpSpPr>
      <p:sp>
        <p:nvSpPr>
          <p:cNvPr id="5875" name="Google Shape;5875;gcb78aea4e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6" name="Google Shape;5876;gcb78aea4e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1" name="Shape 6141"/>
        <p:cNvGrpSpPr/>
        <p:nvPr/>
      </p:nvGrpSpPr>
      <p:grpSpPr>
        <a:xfrm>
          <a:off x="0" y="0"/>
          <a:ext cx="0" cy="0"/>
          <a:chOff x="0" y="0"/>
          <a:chExt cx="0" cy="0"/>
        </a:xfrm>
      </p:grpSpPr>
      <p:sp>
        <p:nvSpPr>
          <p:cNvPr id="6142" name="Google Shape;6142;gfd2c6c21e0_7_4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3" name="Google Shape;6143;gfd2c6c21e0_7_4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7" name="Shape 6147"/>
        <p:cNvGrpSpPr/>
        <p:nvPr/>
      </p:nvGrpSpPr>
      <p:grpSpPr>
        <a:xfrm>
          <a:off x="0" y="0"/>
          <a:ext cx="0" cy="0"/>
          <a:chOff x="0" y="0"/>
          <a:chExt cx="0" cy="0"/>
        </a:xfrm>
      </p:grpSpPr>
      <p:sp>
        <p:nvSpPr>
          <p:cNvPr id="6148" name="Google Shape;6148;gfd2c6c21e0_7_4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9" name="Google Shape;6149;gfd2c6c21e0_7_4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data filtering, we notice that apple have slightly more post count than samsung at 8065.</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6" name="Shape 6156"/>
        <p:cNvGrpSpPr/>
        <p:nvPr/>
      </p:nvGrpSpPr>
      <p:grpSpPr>
        <a:xfrm>
          <a:off x="0" y="0"/>
          <a:ext cx="0" cy="0"/>
          <a:chOff x="0" y="0"/>
          <a:chExt cx="0" cy="0"/>
        </a:xfrm>
      </p:grpSpPr>
      <p:sp>
        <p:nvSpPr>
          <p:cNvPr id="6157" name="Google Shape;6157;gf86dafc3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8" name="Google Shape;6158;gf86dafc3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Apple having the highest mode at 0-5 char comparing samsung at only 2.5k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9" name="Shape 4519"/>
        <p:cNvGrpSpPr/>
        <p:nvPr/>
      </p:nvGrpSpPr>
      <p:grpSpPr>
        <a:xfrm>
          <a:off x="0" y="0"/>
          <a:ext cx="0" cy="0"/>
          <a:chOff x="0" y="0"/>
          <a:chExt cx="0" cy="0"/>
        </a:xfrm>
      </p:grpSpPr>
      <p:sp>
        <p:nvSpPr>
          <p:cNvPr id="4520" name="Google Shape;4520;gfd2c6c21e0_7_2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1" name="Google Shape;4521;gfd2c6c21e0_7_2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6" name="Shape 6166"/>
        <p:cNvGrpSpPr/>
        <p:nvPr/>
      </p:nvGrpSpPr>
      <p:grpSpPr>
        <a:xfrm>
          <a:off x="0" y="0"/>
          <a:ext cx="0" cy="0"/>
          <a:chOff x="0" y="0"/>
          <a:chExt cx="0" cy="0"/>
        </a:xfrm>
      </p:grpSpPr>
      <p:sp>
        <p:nvSpPr>
          <p:cNvPr id="6167" name="Google Shape;6167;gfd97fd5e4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8" name="Google Shape;6168;gfd97fd5e4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6" name="Shape 6176"/>
        <p:cNvGrpSpPr/>
        <p:nvPr/>
      </p:nvGrpSpPr>
      <p:grpSpPr>
        <a:xfrm>
          <a:off x="0" y="0"/>
          <a:ext cx="0" cy="0"/>
          <a:chOff x="0" y="0"/>
          <a:chExt cx="0" cy="0"/>
        </a:xfrm>
      </p:grpSpPr>
      <p:sp>
        <p:nvSpPr>
          <p:cNvPr id="6177" name="Google Shape;6177;gf86dafc3c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8" name="Google Shape;6178;gf86dafc3c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We countvectorize the words to get the trend of words for both subreddit pre processing step.</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In the left side, the most dominated words are iphone, apple and app with other key words.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In the right side, there is graph of most use bigram phrase in reddit apple as we can see are mostly their products especially products that are newly launched this year with macbook pro as the top.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vec = CountVectorizer(ngram_range=(2, 3), stop_words=stopwords)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 Vectorize to 2,3 ngram range and remove stopwords and get only vocabulary items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5" name="Shape 6185"/>
        <p:cNvGrpSpPr/>
        <p:nvPr/>
      </p:nvGrpSpPr>
      <p:grpSpPr>
        <a:xfrm>
          <a:off x="0" y="0"/>
          <a:ext cx="0" cy="0"/>
          <a:chOff x="0" y="0"/>
          <a:chExt cx="0" cy="0"/>
        </a:xfrm>
      </p:grpSpPr>
      <p:sp>
        <p:nvSpPr>
          <p:cNvPr id="6186" name="Google Shape;6186;gf86dafc3c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7" name="Google Shape;6187;gf86dafc3c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the left side of the graph, Similar words such in apple like app and phone are found but of course the difference of </a:t>
            </a:r>
            <a:r>
              <a:rPr lang="en-GB"/>
              <a:t>instead the word apple, it is dominated by their brand name Samsung.</a:t>
            </a:r>
            <a:endParaRPr/>
          </a:p>
          <a:p>
            <a:pPr indent="0" lvl="0" marL="0" rtl="0" algn="l">
              <a:spcBef>
                <a:spcPts val="0"/>
              </a:spcBef>
              <a:spcAft>
                <a:spcPts val="0"/>
              </a:spcAft>
              <a:buClr>
                <a:srgbClr val="3D3D3D"/>
              </a:buClr>
              <a:buSzPts val="1100"/>
              <a:buFont typeface="Arial"/>
              <a:buNone/>
            </a:pPr>
            <a:r>
              <a:rPr lang="en-GB">
                <a:solidFill>
                  <a:srgbClr val="3D3D3D"/>
                </a:solidFill>
              </a:rPr>
              <a:t>In the right side, as most use bigram phrase in reddit apple ,as we can see it is mostly dominated by their product name with s21 ultra at the top, which was release this year.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4" name="Shape 6194"/>
        <p:cNvGrpSpPr/>
        <p:nvPr/>
      </p:nvGrpSpPr>
      <p:grpSpPr>
        <a:xfrm>
          <a:off x="0" y="0"/>
          <a:ext cx="0" cy="0"/>
          <a:chOff x="0" y="0"/>
          <a:chExt cx="0" cy="0"/>
        </a:xfrm>
      </p:grpSpPr>
      <p:sp>
        <p:nvSpPr>
          <p:cNvPr id="6195" name="Google Shape;6195;gfd2c6c21e0_7_4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6" name="Google Shape;6196;gfd2c6c21e0_7_4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0" name="Shape 6200"/>
        <p:cNvGrpSpPr/>
        <p:nvPr/>
      </p:nvGrpSpPr>
      <p:grpSpPr>
        <a:xfrm>
          <a:off x="0" y="0"/>
          <a:ext cx="0" cy="0"/>
          <a:chOff x="0" y="0"/>
          <a:chExt cx="0" cy="0"/>
        </a:xfrm>
      </p:grpSpPr>
      <p:sp>
        <p:nvSpPr>
          <p:cNvPr id="6201" name="Google Shape;6201;gfd2c6c21e0_7_4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2" name="Google Shape;6202;gfd2c6c21e0_7_4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to recap the problem statement once more: The tech journalists need to assess the brand dominance of Samsung vs Apple, and hope to do that by assessing whether there are more posts online that are discussing about Apple, or Samsung. This would mean that it is a binary classification problem, where the outcome is a classification of Apple, or Samsung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Given that these posts mainly consist of words, natural language processing will be needed. As a bonus, they also hope to get some insights on the discussion in the posts (other than simply classifying), hence it will be great if we can also identify the keywords driving the classification model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3" name="Shape 6213"/>
        <p:cNvGrpSpPr/>
        <p:nvPr/>
      </p:nvGrpSpPr>
      <p:grpSpPr>
        <a:xfrm>
          <a:off x="0" y="0"/>
          <a:ext cx="0" cy="0"/>
          <a:chOff x="0" y="0"/>
          <a:chExt cx="0" cy="0"/>
        </a:xfrm>
      </p:grpSpPr>
      <p:sp>
        <p:nvSpPr>
          <p:cNvPr id="6214" name="Google Shape;6214;gfd9351bc5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5" name="Google Shape;6215;gfd9351bc5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will quickly walk through the workflow of our modelling </a:t>
            </a:r>
            <a:r>
              <a:rPr lang="en-GB"/>
              <a:t>problem</a:t>
            </a:r>
            <a:r>
              <a:rPr lang="en-GB"/>
              <a:t>. Huimin and Ram have explained how we have scraped for the data from Reddit, filtered away irrelevant posts, and “cleaned” the texts by tokenizing, removing stopwords, lemmatizing. The final step is then to vectorize the words, which is simply to convert the words into a table of numbers, so that the data can be read by the model.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0" name="Shape 6240"/>
        <p:cNvGrpSpPr/>
        <p:nvPr/>
      </p:nvGrpSpPr>
      <p:grpSpPr>
        <a:xfrm>
          <a:off x="0" y="0"/>
          <a:ext cx="0" cy="0"/>
          <a:chOff x="0" y="0"/>
          <a:chExt cx="0" cy="0"/>
        </a:xfrm>
      </p:grpSpPr>
      <p:sp>
        <p:nvSpPr>
          <p:cNvPr id="6241" name="Google Shape;6241;gfd9351bc5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2" name="Google Shape;6242;gfd9351bc5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converting our wordy posts into something that the machine can read, we then split our dataset, with 75% used to train the model, and 25% being used as unseen data, to test how well the model can </a:t>
            </a:r>
            <a:r>
              <a:rPr lang="en-GB"/>
              <a:t>classify</a:t>
            </a:r>
            <a:r>
              <a:rPr lang="en-GB"/>
              <a:t> the unseen posts.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4" name="Shape 6304"/>
        <p:cNvGrpSpPr/>
        <p:nvPr/>
      </p:nvGrpSpPr>
      <p:grpSpPr>
        <a:xfrm>
          <a:off x="0" y="0"/>
          <a:ext cx="0" cy="0"/>
          <a:chOff x="0" y="0"/>
          <a:chExt cx="0" cy="0"/>
        </a:xfrm>
      </p:grpSpPr>
      <p:sp>
        <p:nvSpPr>
          <p:cNvPr id="6305" name="Google Shape;6305;gfd9351bc5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6" name="Google Shape;6306;gfd9351bc5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are the 3 models that we have shortlisted to try out on our dataset: Multinomial Naive Bayes, Logistic Regression, and K-nearest neighbors. A short introduction to each of these models: The multinomial Naive Bayes calculates the likelihood that a post belongs to Apple or Samsung, given the words present in the post, and the proportion of Apple and Samsung posts that contain those words. Logistic Regression estimates a relationship between odds of a post belonging to apple, with the words that appear in the posts. K-nearest neighbors predicts classification of each new post, by observing how similar the words in the new post are to the training posts, and label this new post similarly to their neighbors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6" name="Shape 6366"/>
        <p:cNvGrpSpPr/>
        <p:nvPr/>
      </p:nvGrpSpPr>
      <p:grpSpPr>
        <a:xfrm>
          <a:off x="0" y="0"/>
          <a:ext cx="0" cy="0"/>
          <a:chOff x="0" y="0"/>
          <a:chExt cx="0" cy="0"/>
        </a:xfrm>
      </p:grpSpPr>
      <p:sp>
        <p:nvSpPr>
          <p:cNvPr id="6367" name="Google Shape;6367;gf86dafc3c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8" name="Google Shape;6368;gf86dafc3c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These are the results of the 3 models, along with a comparison the a baseline model. The baseline model in this case is just to assume a very simplistic model. Given the training data, the model looks for the classification that is most prevalent in the training set, and blindly predicts that classification for every post, without even looking at the contents of the post. In our case, we have purposely maintained a class balance in our dataset, and hence there is no particularly dominant class, with apple </a:t>
            </a:r>
            <a:r>
              <a:rPr lang="en-GB"/>
              <a:t>taking</a:t>
            </a:r>
            <a:r>
              <a:rPr lang="en-GB"/>
              <a:t> 50.1% of the training posts and samsung 49.9%. Hence, you can see that the accuracy rate is about 50%, but F1 score for Samsung being 0 as none of the Samsung posts were correctly identified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will be using accuracy as the main metric, as we place equal importance on both Apple and Samsung posts to be correctly </a:t>
            </a:r>
            <a:r>
              <a:rPr lang="en-GB"/>
              <a:t>identified</a:t>
            </a:r>
            <a:r>
              <a:rPr lang="en-GB"/>
              <a:t>. There is also no issue regarding class imbalance that may render this metric flawed. All 3 models have done far better than the baseline, with multinomial and logistic regression achieving around 95% accuracy on the test data. I have also included the F1-score for each of the classifications to ensure that the accuracy score does not mask problems with classification of any particular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Additionally, we would also like to check for overfit, where the test score is way lower than train score. For all models, the difference has been quite small at &lt;0.05, and hence we believe that the models can be implemented generically to unseen data and still achieve decent scores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Removed: Area under curve = 0.5(0.5), 0.99 (0.99), 0.99(1.00), 0.95(0.96)</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6" name="Shape 6376"/>
        <p:cNvGrpSpPr/>
        <p:nvPr/>
      </p:nvGrpSpPr>
      <p:grpSpPr>
        <a:xfrm>
          <a:off x="0" y="0"/>
          <a:ext cx="0" cy="0"/>
          <a:chOff x="0" y="0"/>
          <a:chExt cx="0" cy="0"/>
        </a:xfrm>
      </p:grpSpPr>
      <p:sp>
        <p:nvSpPr>
          <p:cNvPr id="6377" name="Google Shape;6377;gf86dafc3c5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8" name="Google Shape;6378;gf86dafc3c5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With the results above, I have mapped how well the model did in terms of stars for easy visualisation. In terms of accuracy, multinomial bayes and logistic regression did the best, and there was no overfitting issue as well. Given the close performance of both, I also considered the ease of interpretability, in this case, the logistic regression is able to tell us which of the words are key drivers of the model, and the coefficients can also be interpreted directly in terms of how it will increase the likelihood of a post belonging to Apple. I will pass the time to Eric to go through some findings that we had from the logistic regression model, as well as conclude our presentation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0" name="Shape 5020"/>
        <p:cNvGrpSpPr/>
        <p:nvPr/>
      </p:nvGrpSpPr>
      <p:grpSpPr>
        <a:xfrm>
          <a:off x="0" y="0"/>
          <a:ext cx="0" cy="0"/>
          <a:chOff x="0" y="0"/>
          <a:chExt cx="0" cy="0"/>
        </a:xfrm>
      </p:grpSpPr>
      <p:sp>
        <p:nvSpPr>
          <p:cNvPr id="5021" name="Google Shape;5021;gfd2c6c21e0_6_38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2" name="Google Shape;5022;gfd2c6c21e0_6_38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1" name="Shape 6421"/>
        <p:cNvGrpSpPr/>
        <p:nvPr/>
      </p:nvGrpSpPr>
      <p:grpSpPr>
        <a:xfrm>
          <a:off x="0" y="0"/>
          <a:ext cx="0" cy="0"/>
          <a:chOff x="0" y="0"/>
          <a:chExt cx="0" cy="0"/>
        </a:xfrm>
      </p:grpSpPr>
      <p:sp>
        <p:nvSpPr>
          <p:cNvPr id="6422" name="Google Shape;6422;gf86dafc3c5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3" name="Google Shape;6423;gf86dafc3c5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4" name="Shape 6434"/>
        <p:cNvGrpSpPr/>
        <p:nvPr/>
      </p:nvGrpSpPr>
      <p:grpSpPr>
        <a:xfrm>
          <a:off x="0" y="0"/>
          <a:ext cx="0" cy="0"/>
          <a:chOff x="0" y="0"/>
          <a:chExt cx="0" cy="0"/>
        </a:xfrm>
      </p:grpSpPr>
      <p:sp>
        <p:nvSpPr>
          <p:cNvPr id="6435" name="Google Shape;6435;gfd9039284f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6" name="Google Shape;6436;gfd9039284f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1" name="Shape 6441"/>
        <p:cNvGrpSpPr/>
        <p:nvPr/>
      </p:nvGrpSpPr>
      <p:grpSpPr>
        <a:xfrm>
          <a:off x="0" y="0"/>
          <a:ext cx="0" cy="0"/>
          <a:chOff x="0" y="0"/>
          <a:chExt cx="0" cy="0"/>
        </a:xfrm>
      </p:grpSpPr>
      <p:sp>
        <p:nvSpPr>
          <p:cNvPr id="6442" name="Google Shape;6442;gfd2c6c21e0_7_6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3" name="Google Shape;6443;gfd2c6c21e0_7_6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5" name="Shape 6455"/>
        <p:cNvGrpSpPr/>
        <p:nvPr/>
      </p:nvGrpSpPr>
      <p:grpSpPr>
        <a:xfrm>
          <a:off x="0" y="0"/>
          <a:ext cx="0" cy="0"/>
          <a:chOff x="0" y="0"/>
          <a:chExt cx="0" cy="0"/>
        </a:xfrm>
      </p:grpSpPr>
      <p:sp>
        <p:nvSpPr>
          <p:cNvPr id="6456" name="Google Shape;6456;gfd2c6c21e0_7_4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7" name="Google Shape;6457;gfd2c6c21e0_7_4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1" name="Shape 6461"/>
        <p:cNvGrpSpPr/>
        <p:nvPr/>
      </p:nvGrpSpPr>
      <p:grpSpPr>
        <a:xfrm>
          <a:off x="0" y="0"/>
          <a:ext cx="0" cy="0"/>
          <a:chOff x="0" y="0"/>
          <a:chExt cx="0" cy="0"/>
        </a:xfrm>
      </p:grpSpPr>
      <p:sp>
        <p:nvSpPr>
          <p:cNvPr id="6462" name="Google Shape;6462;gfd9039284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3" name="Google Shape;6463;gfd9039284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7" name="Shape 6477"/>
        <p:cNvGrpSpPr/>
        <p:nvPr/>
      </p:nvGrpSpPr>
      <p:grpSpPr>
        <a:xfrm>
          <a:off x="0" y="0"/>
          <a:ext cx="0" cy="0"/>
          <a:chOff x="0" y="0"/>
          <a:chExt cx="0" cy="0"/>
        </a:xfrm>
      </p:grpSpPr>
      <p:sp>
        <p:nvSpPr>
          <p:cNvPr id="6478" name="Google Shape;6478;gfd2c6c21e0_7_4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9" name="Google Shape;6479;gfd2c6c21e0_7_4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8" name="Shape 6488"/>
        <p:cNvGrpSpPr/>
        <p:nvPr/>
      </p:nvGrpSpPr>
      <p:grpSpPr>
        <a:xfrm>
          <a:off x="0" y="0"/>
          <a:ext cx="0" cy="0"/>
          <a:chOff x="0" y="0"/>
          <a:chExt cx="0" cy="0"/>
        </a:xfrm>
      </p:grpSpPr>
      <p:sp>
        <p:nvSpPr>
          <p:cNvPr id="6489" name="Google Shape;6489;gfd2c6c21e0_7_6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0" name="Google Shape;6490;gfd2c6c21e0_7_6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4" name="Shape 6494"/>
        <p:cNvGrpSpPr/>
        <p:nvPr/>
      </p:nvGrpSpPr>
      <p:grpSpPr>
        <a:xfrm>
          <a:off x="0" y="0"/>
          <a:ext cx="0" cy="0"/>
          <a:chOff x="0" y="0"/>
          <a:chExt cx="0" cy="0"/>
        </a:xfrm>
      </p:grpSpPr>
      <p:sp>
        <p:nvSpPr>
          <p:cNvPr id="6495" name="Google Shape;6495;gfd9351bc57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6" name="Google Shape;6496;gfd9351bc57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0" name="Shape 6500"/>
        <p:cNvGrpSpPr/>
        <p:nvPr/>
      </p:nvGrpSpPr>
      <p:grpSpPr>
        <a:xfrm>
          <a:off x="0" y="0"/>
          <a:ext cx="0" cy="0"/>
          <a:chOff x="0" y="0"/>
          <a:chExt cx="0" cy="0"/>
        </a:xfrm>
      </p:grpSpPr>
      <p:sp>
        <p:nvSpPr>
          <p:cNvPr id="6501" name="Google Shape;6501;gfd9351bc57_4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2" name="Google Shape;6502;gfd9351bc57_4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0" name="Shape 6510"/>
        <p:cNvGrpSpPr/>
        <p:nvPr/>
      </p:nvGrpSpPr>
      <p:grpSpPr>
        <a:xfrm>
          <a:off x="0" y="0"/>
          <a:ext cx="0" cy="0"/>
          <a:chOff x="0" y="0"/>
          <a:chExt cx="0" cy="0"/>
        </a:xfrm>
      </p:grpSpPr>
      <p:sp>
        <p:nvSpPr>
          <p:cNvPr id="6511" name="Google Shape;6511;gfd9351bc57_4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2" name="Google Shape;6512;gfd9351bc57_4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8" name="Shape 5278"/>
        <p:cNvGrpSpPr/>
        <p:nvPr/>
      </p:nvGrpSpPr>
      <p:grpSpPr>
        <a:xfrm>
          <a:off x="0" y="0"/>
          <a:ext cx="0" cy="0"/>
          <a:chOff x="0" y="0"/>
          <a:chExt cx="0" cy="0"/>
        </a:xfrm>
      </p:grpSpPr>
      <p:sp>
        <p:nvSpPr>
          <p:cNvPr id="5279" name="Google Shape;5279;gfd2c6c21e0_6_21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0" name="Google Shape;5280;gfd2c6c21e0_6_21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1" name="Shape 6521"/>
        <p:cNvGrpSpPr/>
        <p:nvPr/>
      </p:nvGrpSpPr>
      <p:grpSpPr>
        <a:xfrm>
          <a:off x="0" y="0"/>
          <a:ext cx="0" cy="0"/>
          <a:chOff x="0" y="0"/>
          <a:chExt cx="0" cy="0"/>
        </a:xfrm>
      </p:grpSpPr>
      <p:sp>
        <p:nvSpPr>
          <p:cNvPr id="6522" name="Google Shape;6522;gf86dafc3c5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3" name="Google Shape;6523;gf86dafc3c5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0" name="Shape 6530"/>
        <p:cNvGrpSpPr/>
        <p:nvPr/>
      </p:nvGrpSpPr>
      <p:grpSpPr>
        <a:xfrm>
          <a:off x="0" y="0"/>
          <a:ext cx="0" cy="0"/>
          <a:chOff x="0" y="0"/>
          <a:chExt cx="0" cy="0"/>
        </a:xfrm>
      </p:grpSpPr>
      <p:sp>
        <p:nvSpPr>
          <p:cNvPr id="6531" name="Google Shape;6531;gfd9351bc5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2" name="Google Shape;6532;gfd9351bc5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8" name="Shape 6538"/>
        <p:cNvGrpSpPr/>
        <p:nvPr/>
      </p:nvGrpSpPr>
      <p:grpSpPr>
        <a:xfrm>
          <a:off x="0" y="0"/>
          <a:ext cx="0" cy="0"/>
          <a:chOff x="0" y="0"/>
          <a:chExt cx="0" cy="0"/>
        </a:xfrm>
      </p:grpSpPr>
      <p:sp>
        <p:nvSpPr>
          <p:cNvPr id="6539" name="Google Shape;6539;gfd9351bc57_7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0" name="Google Shape;6540;gfd9351bc57_7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4" name="Shape 5284"/>
        <p:cNvGrpSpPr/>
        <p:nvPr/>
      </p:nvGrpSpPr>
      <p:grpSpPr>
        <a:xfrm>
          <a:off x="0" y="0"/>
          <a:ext cx="0" cy="0"/>
          <a:chOff x="0" y="0"/>
          <a:chExt cx="0" cy="0"/>
        </a:xfrm>
      </p:grpSpPr>
      <p:sp>
        <p:nvSpPr>
          <p:cNvPr id="5285" name="Google Shape;5285;gf86dafc3c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6" name="Google Shape;5286;gf86dafc3c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7" name="Shape 5527"/>
        <p:cNvGrpSpPr/>
        <p:nvPr/>
      </p:nvGrpSpPr>
      <p:grpSpPr>
        <a:xfrm>
          <a:off x="0" y="0"/>
          <a:ext cx="0" cy="0"/>
          <a:chOff x="0" y="0"/>
          <a:chExt cx="0" cy="0"/>
        </a:xfrm>
      </p:grpSpPr>
      <p:sp>
        <p:nvSpPr>
          <p:cNvPr id="5528" name="Google Shape;5528;gf86dafc3c5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9" name="Google Shape;5529;gf86dafc3c5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3" name="Shape 5543"/>
        <p:cNvGrpSpPr/>
        <p:nvPr/>
      </p:nvGrpSpPr>
      <p:grpSpPr>
        <a:xfrm>
          <a:off x="0" y="0"/>
          <a:ext cx="0" cy="0"/>
          <a:chOff x="0" y="0"/>
          <a:chExt cx="0" cy="0"/>
        </a:xfrm>
      </p:grpSpPr>
      <p:sp>
        <p:nvSpPr>
          <p:cNvPr id="5544" name="Google Shape;5544;gf86dafc3c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5" name="Google Shape;5545;gf86dafc3c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9" name="Shape 5549"/>
        <p:cNvGrpSpPr/>
        <p:nvPr/>
      </p:nvGrpSpPr>
      <p:grpSpPr>
        <a:xfrm>
          <a:off x="0" y="0"/>
          <a:ext cx="0" cy="0"/>
          <a:chOff x="0" y="0"/>
          <a:chExt cx="0" cy="0"/>
        </a:xfrm>
      </p:grpSpPr>
      <p:sp>
        <p:nvSpPr>
          <p:cNvPr id="5550" name="Google Shape;5550;gfd2c6c21e0_7_4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1" name="Google Shape;5551;gfd2c6c21e0_7_4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1" name="Shape 5561"/>
        <p:cNvGrpSpPr/>
        <p:nvPr/>
      </p:nvGrpSpPr>
      <p:grpSpPr>
        <a:xfrm>
          <a:off x="0" y="0"/>
          <a:ext cx="0" cy="0"/>
          <a:chOff x="0" y="0"/>
          <a:chExt cx="0" cy="0"/>
        </a:xfrm>
      </p:grpSpPr>
      <p:sp>
        <p:nvSpPr>
          <p:cNvPr id="5562" name="Google Shape;5562;gf86dafc3c5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3" name="Google Shape;5563;gf86dafc3c5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0" name="Shape 50"/>
        <p:cNvGrpSpPr/>
        <p:nvPr/>
      </p:nvGrpSpPr>
      <p:grpSpPr>
        <a:xfrm>
          <a:off x="0" y="0"/>
          <a:ext cx="0" cy="0"/>
          <a:chOff x="0" y="0"/>
          <a:chExt cx="0" cy="0"/>
        </a:xfrm>
      </p:grpSpPr>
      <p:sp>
        <p:nvSpPr>
          <p:cNvPr id="51" name="Google Shape;51;p13"/>
          <p:cNvSpPr txBox="1"/>
          <p:nvPr>
            <p:ph type="ctrTitle"/>
          </p:nvPr>
        </p:nvSpPr>
        <p:spPr>
          <a:xfrm>
            <a:off x="5248656" y="2002536"/>
            <a:ext cx="3264300" cy="17922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52" name="Google Shape;52;p13"/>
          <p:cNvSpPr txBox="1"/>
          <p:nvPr>
            <p:ph idx="1" type="subTitle"/>
          </p:nvPr>
        </p:nvSpPr>
        <p:spPr>
          <a:xfrm>
            <a:off x="5248656" y="3721608"/>
            <a:ext cx="3264300" cy="8961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53" name="Google Shape;53;p13"/>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4" name="Google Shape;54;p13"/>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5" name="Google Shape;55;p13"/>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6" name="Google Shape;56;p13"/>
          <p:cNvGrpSpPr/>
          <p:nvPr/>
        </p:nvGrpSpPr>
        <p:grpSpPr>
          <a:xfrm>
            <a:off x="8064275" y="887850"/>
            <a:ext cx="581800" cy="582350"/>
            <a:chOff x="8064275" y="887850"/>
            <a:chExt cx="581800" cy="582350"/>
          </a:xfrm>
        </p:grpSpPr>
        <p:sp>
          <p:nvSpPr>
            <p:cNvPr id="57" name="Google Shape;57;p1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13"/>
          <p:cNvGrpSpPr/>
          <p:nvPr/>
        </p:nvGrpSpPr>
        <p:grpSpPr>
          <a:xfrm>
            <a:off x="7353050" y="316275"/>
            <a:ext cx="292025" cy="292575"/>
            <a:chOff x="7353050" y="316275"/>
            <a:chExt cx="292025" cy="292575"/>
          </a:xfrm>
        </p:grpSpPr>
        <p:sp>
          <p:nvSpPr>
            <p:cNvPr id="64" name="Google Shape;64;p1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13"/>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13"/>
          <p:cNvGrpSpPr/>
          <p:nvPr/>
        </p:nvGrpSpPr>
        <p:grpSpPr>
          <a:xfrm>
            <a:off x="5443350" y="289275"/>
            <a:ext cx="175013" cy="27000"/>
            <a:chOff x="5662375" y="212375"/>
            <a:chExt cx="175013" cy="27000"/>
          </a:xfrm>
        </p:grpSpPr>
        <p:sp>
          <p:nvSpPr>
            <p:cNvPr id="75" name="Google Shape;75;p1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13"/>
          <p:cNvGrpSpPr/>
          <p:nvPr/>
        </p:nvGrpSpPr>
        <p:grpSpPr>
          <a:xfrm>
            <a:off x="8490050" y="170875"/>
            <a:ext cx="175013" cy="27000"/>
            <a:chOff x="5662375" y="212375"/>
            <a:chExt cx="175013" cy="27000"/>
          </a:xfrm>
        </p:grpSpPr>
        <p:sp>
          <p:nvSpPr>
            <p:cNvPr id="79" name="Google Shape;79;p1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13"/>
          <p:cNvGrpSpPr/>
          <p:nvPr/>
        </p:nvGrpSpPr>
        <p:grpSpPr>
          <a:xfrm>
            <a:off x="8068750" y="1581800"/>
            <a:ext cx="175013" cy="27000"/>
            <a:chOff x="5662375" y="212375"/>
            <a:chExt cx="175013" cy="27000"/>
          </a:xfrm>
        </p:grpSpPr>
        <p:sp>
          <p:nvSpPr>
            <p:cNvPr id="83" name="Google Shape;83;p1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87" name="Shape 87"/>
        <p:cNvGrpSpPr/>
        <p:nvPr/>
      </p:nvGrpSpPr>
      <p:grpSpPr>
        <a:xfrm>
          <a:off x="0" y="0"/>
          <a:ext cx="0" cy="0"/>
          <a:chOff x="0" y="0"/>
          <a:chExt cx="0" cy="0"/>
        </a:xfrm>
      </p:grpSpPr>
      <p:sp>
        <p:nvSpPr>
          <p:cNvPr id="88" name="Google Shape;88;p14"/>
          <p:cNvSpPr txBox="1"/>
          <p:nvPr>
            <p:ph type="title"/>
          </p:nvPr>
        </p:nvSpPr>
        <p:spPr>
          <a:xfrm>
            <a:off x="2532888" y="338328"/>
            <a:ext cx="4087500" cy="576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9" name="Google Shape;89;p14"/>
          <p:cNvSpPr txBox="1"/>
          <p:nvPr>
            <p:ph idx="1" type="body"/>
          </p:nvPr>
        </p:nvSpPr>
        <p:spPr>
          <a:xfrm>
            <a:off x="714650" y="1152150"/>
            <a:ext cx="7705500" cy="3529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90" name="Google Shape;90;p14"/>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91" name="Google Shape;91;p14"/>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92" name="Google Shape;92;p14"/>
          <p:cNvGrpSpPr/>
          <p:nvPr/>
        </p:nvGrpSpPr>
        <p:grpSpPr>
          <a:xfrm flipH="1">
            <a:off x="300738" y="4167800"/>
            <a:ext cx="292025" cy="292575"/>
            <a:chOff x="7353050" y="316275"/>
            <a:chExt cx="292025" cy="292575"/>
          </a:xfrm>
        </p:grpSpPr>
        <p:sp>
          <p:nvSpPr>
            <p:cNvPr id="93" name="Google Shape;93;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14"/>
          <p:cNvGrpSpPr/>
          <p:nvPr/>
        </p:nvGrpSpPr>
        <p:grpSpPr>
          <a:xfrm>
            <a:off x="148789" y="3224300"/>
            <a:ext cx="293111" cy="293388"/>
            <a:chOff x="3164039" y="430875"/>
            <a:chExt cx="293111" cy="293388"/>
          </a:xfrm>
        </p:grpSpPr>
        <p:sp>
          <p:nvSpPr>
            <p:cNvPr id="98" name="Google Shape;98;p1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4" name="Google Shape;104;p14"/>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05" name="Google Shape;105;p14"/>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06" name="Google Shape;106;p14"/>
          <p:cNvGrpSpPr/>
          <p:nvPr/>
        </p:nvGrpSpPr>
        <p:grpSpPr>
          <a:xfrm>
            <a:off x="8064275" y="526925"/>
            <a:ext cx="581800" cy="582350"/>
            <a:chOff x="8064275" y="887850"/>
            <a:chExt cx="581800" cy="582350"/>
          </a:xfrm>
        </p:grpSpPr>
        <p:sp>
          <p:nvSpPr>
            <p:cNvPr id="107" name="Google Shape;107;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 name="Google Shape;113;p14"/>
          <p:cNvGrpSpPr/>
          <p:nvPr/>
        </p:nvGrpSpPr>
        <p:grpSpPr>
          <a:xfrm>
            <a:off x="7033875" y="170875"/>
            <a:ext cx="292025" cy="292575"/>
            <a:chOff x="7353050" y="316275"/>
            <a:chExt cx="292025" cy="292575"/>
          </a:xfrm>
        </p:grpSpPr>
        <p:sp>
          <p:nvSpPr>
            <p:cNvPr id="114" name="Google Shape;11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14"/>
          <p:cNvGrpSpPr/>
          <p:nvPr/>
        </p:nvGrpSpPr>
        <p:grpSpPr>
          <a:xfrm>
            <a:off x="8757950" y="229650"/>
            <a:ext cx="175000" cy="175000"/>
            <a:chOff x="8792300" y="321275"/>
            <a:chExt cx="175000" cy="175000"/>
          </a:xfrm>
        </p:grpSpPr>
        <p:sp>
          <p:nvSpPr>
            <p:cNvPr id="119" name="Google Shape;119;p1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14"/>
          <p:cNvGrpSpPr/>
          <p:nvPr/>
        </p:nvGrpSpPr>
        <p:grpSpPr>
          <a:xfrm>
            <a:off x="8490050" y="170875"/>
            <a:ext cx="175013" cy="27000"/>
            <a:chOff x="5662375" y="212375"/>
            <a:chExt cx="175013" cy="27000"/>
          </a:xfrm>
        </p:grpSpPr>
        <p:sp>
          <p:nvSpPr>
            <p:cNvPr id="124" name="Google Shape;124;p1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14"/>
          <p:cNvGrpSpPr/>
          <p:nvPr/>
        </p:nvGrpSpPr>
        <p:grpSpPr>
          <a:xfrm>
            <a:off x="7916350" y="1124600"/>
            <a:ext cx="175013" cy="27000"/>
            <a:chOff x="5662375" y="212375"/>
            <a:chExt cx="175013" cy="27000"/>
          </a:xfrm>
        </p:grpSpPr>
        <p:sp>
          <p:nvSpPr>
            <p:cNvPr id="128" name="Google Shape;128;p1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Barlow Semi Condensed"/>
                <a:ea typeface="Barlow Semi Condensed"/>
                <a:cs typeface="Barlow Semi Condensed"/>
                <a:sym typeface="Barlow Semi Condensed"/>
              </a:defRPr>
            </a:lvl1pPr>
            <a:lvl2pPr lvl="1">
              <a:buNone/>
              <a:defRPr sz="1300">
                <a:latin typeface="Barlow Semi Condensed"/>
                <a:ea typeface="Barlow Semi Condensed"/>
                <a:cs typeface="Barlow Semi Condensed"/>
                <a:sym typeface="Barlow Semi Condensed"/>
              </a:defRPr>
            </a:lvl2pPr>
            <a:lvl3pPr lvl="2">
              <a:buNone/>
              <a:defRPr sz="1300">
                <a:latin typeface="Barlow Semi Condensed"/>
                <a:ea typeface="Barlow Semi Condensed"/>
                <a:cs typeface="Barlow Semi Condensed"/>
                <a:sym typeface="Barlow Semi Condensed"/>
              </a:defRPr>
            </a:lvl3pPr>
            <a:lvl4pPr lvl="3">
              <a:buNone/>
              <a:defRPr sz="1300">
                <a:latin typeface="Barlow Semi Condensed"/>
                <a:ea typeface="Barlow Semi Condensed"/>
                <a:cs typeface="Barlow Semi Condensed"/>
                <a:sym typeface="Barlow Semi Condensed"/>
              </a:defRPr>
            </a:lvl4pPr>
            <a:lvl5pPr lvl="4">
              <a:buNone/>
              <a:defRPr sz="1300">
                <a:latin typeface="Barlow Semi Condensed"/>
                <a:ea typeface="Barlow Semi Condensed"/>
                <a:cs typeface="Barlow Semi Condensed"/>
                <a:sym typeface="Barlow Semi Condensed"/>
              </a:defRPr>
            </a:lvl5pPr>
            <a:lvl6pPr lvl="5">
              <a:buNone/>
              <a:defRPr sz="1300">
                <a:latin typeface="Barlow Semi Condensed"/>
                <a:ea typeface="Barlow Semi Condensed"/>
                <a:cs typeface="Barlow Semi Condensed"/>
                <a:sym typeface="Barlow Semi Condensed"/>
              </a:defRPr>
            </a:lvl6pPr>
            <a:lvl7pPr lvl="6">
              <a:buNone/>
              <a:defRPr sz="1300">
                <a:latin typeface="Barlow Semi Condensed"/>
                <a:ea typeface="Barlow Semi Condensed"/>
                <a:cs typeface="Barlow Semi Condensed"/>
                <a:sym typeface="Barlow Semi Condensed"/>
              </a:defRPr>
            </a:lvl7pPr>
            <a:lvl8pPr lvl="7">
              <a:buNone/>
              <a:defRPr sz="1300">
                <a:latin typeface="Barlow Semi Condensed"/>
                <a:ea typeface="Barlow Semi Condensed"/>
                <a:cs typeface="Barlow Semi Condensed"/>
                <a:sym typeface="Barlow Semi Condensed"/>
              </a:defRPr>
            </a:lvl8pPr>
            <a:lvl9pPr lvl="8">
              <a:buNone/>
              <a:defRPr sz="1300">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2" name="Shape 132"/>
        <p:cNvGrpSpPr/>
        <p:nvPr/>
      </p:nvGrpSpPr>
      <p:grpSpPr>
        <a:xfrm>
          <a:off x="0" y="0"/>
          <a:ext cx="0" cy="0"/>
          <a:chOff x="0" y="0"/>
          <a:chExt cx="0" cy="0"/>
        </a:xfrm>
      </p:grpSpPr>
      <p:sp>
        <p:nvSpPr>
          <p:cNvPr id="133" name="Google Shape;133;p15"/>
          <p:cNvSpPr txBox="1"/>
          <p:nvPr>
            <p:ph type="title"/>
          </p:nvPr>
        </p:nvSpPr>
        <p:spPr>
          <a:xfrm>
            <a:off x="5907024" y="356616"/>
            <a:ext cx="2615100" cy="5760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34" name="Google Shape;134;p15"/>
          <p:cNvSpPr txBox="1"/>
          <p:nvPr>
            <p:ph idx="1" type="subTitle"/>
          </p:nvPr>
        </p:nvSpPr>
        <p:spPr>
          <a:xfrm>
            <a:off x="1664208" y="429768"/>
            <a:ext cx="2615100" cy="384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35" name="Google Shape;135;p15"/>
          <p:cNvSpPr txBox="1"/>
          <p:nvPr>
            <p:ph idx="2" type="subTitle"/>
          </p:nvPr>
        </p:nvSpPr>
        <p:spPr>
          <a:xfrm>
            <a:off x="1664208" y="713232"/>
            <a:ext cx="2615100" cy="576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36" name="Google Shape;136;p15"/>
          <p:cNvSpPr txBox="1"/>
          <p:nvPr>
            <p:ph idx="3" type="subTitle"/>
          </p:nvPr>
        </p:nvSpPr>
        <p:spPr>
          <a:xfrm>
            <a:off x="1664208" y="1508760"/>
            <a:ext cx="2615100" cy="384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37" name="Google Shape;137;p15"/>
          <p:cNvSpPr txBox="1"/>
          <p:nvPr>
            <p:ph idx="4" type="subTitle"/>
          </p:nvPr>
        </p:nvSpPr>
        <p:spPr>
          <a:xfrm>
            <a:off x="1664208" y="1792224"/>
            <a:ext cx="2615100" cy="576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38" name="Google Shape;138;p15"/>
          <p:cNvSpPr txBox="1"/>
          <p:nvPr>
            <p:ph idx="5" type="subTitle"/>
          </p:nvPr>
        </p:nvSpPr>
        <p:spPr>
          <a:xfrm>
            <a:off x="1664208" y="2587752"/>
            <a:ext cx="2615100" cy="384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39" name="Google Shape;139;p15"/>
          <p:cNvSpPr txBox="1"/>
          <p:nvPr>
            <p:ph idx="6" type="subTitle"/>
          </p:nvPr>
        </p:nvSpPr>
        <p:spPr>
          <a:xfrm>
            <a:off x="1664208" y="2871216"/>
            <a:ext cx="2615100" cy="576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40" name="Google Shape;140;p15"/>
          <p:cNvSpPr txBox="1"/>
          <p:nvPr>
            <p:ph idx="7" type="subTitle"/>
          </p:nvPr>
        </p:nvSpPr>
        <p:spPr>
          <a:xfrm>
            <a:off x="1664208" y="3666744"/>
            <a:ext cx="2615100" cy="384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41" name="Google Shape;141;p15"/>
          <p:cNvSpPr txBox="1"/>
          <p:nvPr>
            <p:ph idx="8" type="subTitle"/>
          </p:nvPr>
        </p:nvSpPr>
        <p:spPr>
          <a:xfrm>
            <a:off x="1664208" y="3950208"/>
            <a:ext cx="2615100" cy="576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42" name="Google Shape;142;p15"/>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43" name="Google Shape;143;p15"/>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44" name="Google Shape;144;p15"/>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45" name="Google Shape;145;p15"/>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46" name="Google Shape;146;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47" name="Shape 147"/>
        <p:cNvGrpSpPr/>
        <p:nvPr/>
      </p:nvGrpSpPr>
      <p:grpSpPr>
        <a:xfrm>
          <a:off x="0" y="0"/>
          <a:ext cx="0" cy="0"/>
          <a:chOff x="0" y="0"/>
          <a:chExt cx="0" cy="0"/>
        </a:xfrm>
      </p:grpSpPr>
      <p:grpSp>
        <p:nvGrpSpPr>
          <p:cNvPr id="148" name="Google Shape;148;p16"/>
          <p:cNvGrpSpPr/>
          <p:nvPr/>
        </p:nvGrpSpPr>
        <p:grpSpPr>
          <a:xfrm>
            <a:off x="2132649" y="713253"/>
            <a:ext cx="4878702" cy="3717004"/>
            <a:chOff x="399425" y="238125"/>
            <a:chExt cx="6810025" cy="5187000"/>
          </a:xfrm>
        </p:grpSpPr>
        <p:sp>
          <p:nvSpPr>
            <p:cNvPr id="149" name="Google Shape;149;p16"/>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16"/>
          <p:cNvSpPr txBox="1"/>
          <p:nvPr>
            <p:ph type="title"/>
          </p:nvPr>
        </p:nvSpPr>
        <p:spPr>
          <a:xfrm>
            <a:off x="2971800" y="2231136"/>
            <a:ext cx="3200400" cy="804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2" name="Google Shape;152;p16"/>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53" name="Google Shape;153;p16"/>
          <p:cNvSpPr txBox="1"/>
          <p:nvPr>
            <p:ph idx="1" type="subTitle"/>
          </p:nvPr>
        </p:nvSpPr>
        <p:spPr>
          <a:xfrm>
            <a:off x="2973225" y="2999232"/>
            <a:ext cx="3200400" cy="685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154" name="Google Shape;154;p16"/>
          <p:cNvGrpSpPr/>
          <p:nvPr/>
        </p:nvGrpSpPr>
        <p:grpSpPr>
          <a:xfrm>
            <a:off x="432850" y="0"/>
            <a:ext cx="8278300" cy="5165700"/>
            <a:chOff x="432850" y="0"/>
            <a:chExt cx="8278300" cy="5165700"/>
          </a:xfrm>
        </p:grpSpPr>
        <p:cxnSp>
          <p:nvCxnSpPr>
            <p:cNvPr id="155" name="Google Shape;155;p1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56" name="Google Shape;156;p16"/>
            <p:cNvGrpSpPr/>
            <p:nvPr/>
          </p:nvGrpSpPr>
          <p:grpSpPr>
            <a:xfrm>
              <a:off x="8129350" y="4292175"/>
              <a:ext cx="581800" cy="582350"/>
              <a:chOff x="8064275" y="887850"/>
              <a:chExt cx="581800" cy="582350"/>
            </a:xfrm>
          </p:grpSpPr>
          <p:sp>
            <p:nvSpPr>
              <p:cNvPr id="157" name="Google Shape;157;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6"/>
            <p:cNvGrpSpPr/>
            <p:nvPr/>
          </p:nvGrpSpPr>
          <p:grpSpPr>
            <a:xfrm>
              <a:off x="8274238" y="3720600"/>
              <a:ext cx="292025" cy="292575"/>
              <a:chOff x="7353050" y="316275"/>
              <a:chExt cx="292025" cy="292575"/>
            </a:xfrm>
          </p:grpSpPr>
          <p:sp>
            <p:nvSpPr>
              <p:cNvPr id="164" name="Google Shape;164;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16"/>
            <p:cNvGrpSpPr/>
            <p:nvPr/>
          </p:nvGrpSpPr>
          <p:grpSpPr>
            <a:xfrm>
              <a:off x="8332763" y="3212475"/>
              <a:ext cx="175000" cy="175000"/>
              <a:chOff x="8792300" y="321275"/>
              <a:chExt cx="175000" cy="175000"/>
            </a:xfrm>
          </p:grpSpPr>
          <p:sp>
            <p:nvSpPr>
              <p:cNvPr id="169" name="Google Shape;169;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3" name="Google Shape;173;p1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74" name="Google Shape;174;p16"/>
            <p:cNvGrpSpPr/>
            <p:nvPr/>
          </p:nvGrpSpPr>
          <p:grpSpPr>
            <a:xfrm rot="10800000">
              <a:off x="432850" y="291788"/>
              <a:ext cx="581800" cy="582350"/>
              <a:chOff x="8064275" y="887850"/>
              <a:chExt cx="581800" cy="582350"/>
            </a:xfrm>
          </p:grpSpPr>
          <p:sp>
            <p:nvSpPr>
              <p:cNvPr id="175" name="Google Shape;175;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16"/>
            <p:cNvGrpSpPr/>
            <p:nvPr/>
          </p:nvGrpSpPr>
          <p:grpSpPr>
            <a:xfrm rot="10800000">
              <a:off x="577738" y="1153138"/>
              <a:ext cx="292025" cy="292575"/>
              <a:chOff x="7353050" y="316275"/>
              <a:chExt cx="292025" cy="292575"/>
            </a:xfrm>
          </p:grpSpPr>
          <p:sp>
            <p:nvSpPr>
              <p:cNvPr id="182" name="Google Shape;182;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6"/>
            <p:cNvGrpSpPr/>
            <p:nvPr/>
          </p:nvGrpSpPr>
          <p:grpSpPr>
            <a:xfrm rot="10800000">
              <a:off x="636238" y="1778838"/>
              <a:ext cx="175000" cy="175000"/>
              <a:chOff x="8792300" y="321275"/>
              <a:chExt cx="175000" cy="175000"/>
            </a:xfrm>
          </p:grpSpPr>
          <p:sp>
            <p:nvSpPr>
              <p:cNvPr id="187" name="Google Shape;187;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6"/>
            <p:cNvGrpSpPr/>
            <p:nvPr/>
          </p:nvGrpSpPr>
          <p:grpSpPr>
            <a:xfrm>
              <a:off x="432850" y="2003163"/>
              <a:ext cx="175013" cy="27000"/>
              <a:chOff x="5662375" y="212375"/>
              <a:chExt cx="175013" cy="27000"/>
            </a:xfrm>
          </p:grpSpPr>
          <p:sp>
            <p:nvSpPr>
              <p:cNvPr id="192" name="Google Shape;192;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6"/>
            <p:cNvGrpSpPr/>
            <p:nvPr/>
          </p:nvGrpSpPr>
          <p:grpSpPr>
            <a:xfrm>
              <a:off x="788100" y="208488"/>
              <a:ext cx="175013" cy="27000"/>
              <a:chOff x="5662375" y="212375"/>
              <a:chExt cx="175013" cy="27000"/>
            </a:xfrm>
          </p:grpSpPr>
          <p:sp>
            <p:nvSpPr>
              <p:cNvPr id="196" name="Google Shape;196;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16"/>
            <p:cNvGrpSpPr/>
            <p:nvPr/>
          </p:nvGrpSpPr>
          <p:grpSpPr>
            <a:xfrm>
              <a:off x="8129350" y="4988725"/>
              <a:ext cx="175013" cy="27000"/>
              <a:chOff x="5662375" y="212375"/>
              <a:chExt cx="175013" cy="27000"/>
            </a:xfrm>
          </p:grpSpPr>
          <p:sp>
            <p:nvSpPr>
              <p:cNvPr id="200" name="Google Shape;200;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6"/>
            <p:cNvGrpSpPr/>
            <p:nvPr/>
          </p:nvGrpSpPr>
          <p:grpSpPr>
            <a:xfrm>
              <a:off x="8497550" y="3429425"/>
              <a:ext cx="175013" cy="27000"/>
              <a:chOff x="5662375" y="212375"/>
              <a:chExt cx="175013" cy="27000"/>
            </a:xfrm>
          </p:grpSpPr>
          <p:sp>
            <p:nvSpPr>
              <p:cNvPr id="204" name="Google Shape;204;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7" name="Google Shape;207;p1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08" name="Google Shape;208;p1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09" name="Google Shape;209;p1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 name="Google Shape;213;p1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214" name="Shape 214"/>
        <p:cNvGrpSpPr/>
        <p:nvPr/>
      </p:nvGrpSpPr>
      <p:grpSpPr>
        <a:xfrm>
          <a:off x="0" y="0"/>
          <a:ext cx="0" cy="0"/>
          <a:chOff x="0" y="0"/>
          <a:chExt cx="0" cy="0"/>
        </a:xfrm>
      </p:grpSpPr>
      <p:sp>
        <p:nvSpPr>
          <p:cNvPr id="215" name="Google Shape;215;p17"/>
          <p:cNvSpPr txBox="1"/>
          <p:nvPr>
            <p:ph idx="1" type="subTitle"/>
          </p:nvPr>
        </p:nvSpPr>
        <p:spPr>
          <a:xfrm>
            <a:off x="2167128" y="3054096"/>
            <a:ext cx="4809600" cy="1134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grpSp>
        <p:nvGrpSpPr>
          <p:cNvPr id="216" name="Google Shape;216;p17"/>
          <p:cNvGrpSpPr/>
          <p:nvPr/>
        </p:nvGrpSpPr>
        <p:grpSpPr>
          <a:xfrm>
            <a:off x="4484494" y="4433000"/>
            <a:ext cx="175013" cy="27000"/>
            <a:chOff x="5662375" y="212375"/>
            <a:chExt cx="175013" cy="27000"/>
          </a:xfrm>
        </p:grpSpPr>
        <p:sp>
          <p:nvSpPr>
            <p:cNvPr id="217" name="Google Shape;21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17"/>
          <p:cNvSpPr txBox="1"/>
          <p:nvPr>
            <p:ph type="title"/>
          </p:nvPr>
        </p:nvSpPr>
        <p:spPr>
          <a:xfrm>
            <a:off x="2167128" y="2478024"/>
            <a:ext cx="4809600" cy="576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221" name="Google Shape;221;p17"/>
          <p:cNvGrpSpPr/>
          <p:nvPr/>
        </p:nvGrpSpPr>
        <p:grpSpPr>
          <a:xfrm>
            <a:off x="432850" y="0"/>
            <a:ext cx="8278300" cy="5165700"/>
            <a:chOff x="432850" y="0"/>
            <a:chExt cx="8278300" cy="5165700"/>
          </a:xfrm>
        </p:grpSpPr>
        <p:cxnSp>
          <p:nvCxnSpPr>
            <p:cNvPr id="222" name="Google Shape;222;p17"/>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23" name="Google Shape;223;p17"/>
            <p:cNvGrpSpPr/>
            <p:nvPr/>
          </p:nvGrpSpPr>
          <p:grpSpPr>
            <a:xfrm>
              <a:off x="8129350" y="4292175"/>
              <a:ext cx="581800" cy="582350"/>
              <a:chOff x="8064275" y="887850"/>
              <a:chExt cx="581800" cy="582350"/>
            </a:xfrm>
          </p:grpSpPr>
          <p:sp>
            <p:nvSpPr>
              <p:cNvPr id="224" name="Google Shape;224;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17"/>
            <p:cNvGrpSpPr/>
            <p:nvPr/>
          </p:nvGrpSpPr>
          <p:grpSpPr>
            <a:xfrm>
              <a:off x="8274238" y="3720600"/>
              <a:ext cx="292025" cy="292575"/>
              <a:chOff x="7353050" y="316275"/>
              <a:chExt cx="292025" cy="292575"/>
            </a:xfrm>
          </p:grpSpPr>
          <p:sp>
            <p:nvSpPr>
              <p:cNvPr id="231" name="Google Shape;231;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17"/>
            <p:cNvGrpSpPr/>
            <p:nvPr/>
          </p:nvGrpSpPr>
          <p:grpSpPr>
            <a:xfrm>
              <a:off x="8332763" y="3212475"/>
              <a:ext cx="175000" cy="175000"/>
              <a:chOff x="8792300" y="321275"/>
              <a:chExt cx="175000" cy="175000"/>
            </a:xfrm>
          </p:grpSpPr>
          <p:sp>
            <p:nvSpPr>
              <p:cNvPr id="236" name="Google Shape;236;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0" name="Google Shape;240;p17"/>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1" name="Google Shape;241;p17"/>
            <p:cNvGrpSpPr/>
            <p:nvPr/>
          </p:nvGrpSpPr>
          <p:grpSpPr>
            <a:xfrm rot="10800000">
              <a:off x="432850" y="291788"/>
              <a:ext cx="581800" cy="582350"/>
              <a:chOff x="8064275" y="887850"/>
              <a:chExt cx="581800" cy="582350"/>
            </a:xfrm>
          </p:grpSpPr>
          <p:sp>
            <p:nvSpPr>
              <p:cNvPr id="242" name="Google Shape;242;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17"/>
            <p:cNvGrpSpPr/>
            <p:nvPr/>
          </p:nvGrpSpPr>
          <p:grpSpPr>
            <a:xfrm rot="10800000">
              <a:off x="577738" y="1153138"/>
              <a:ext cx="292025" cy="292575"/>
              <a:chOff x="7353050" y="316275"/>
              <a:chExt cx="292025" cy="292575"/>
            </a:xfrm>
          </p:grpSpPr>
          <p:sp>
            <p:nvSpPr>
              <p:cNvPr id="249" name="Google Shape;249;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17"/>
            <p:cNvGrpSpPr/>
            <p:nvPr/>
          </p:nvGrpSpPr>
          <p:grpSpPr>
            <a:xfrm rot="10800000">
              <a:off x="636238" y="1778838"/>
              <a:ext cx="175000" cy="175000"/>
              <a:chOff x="8792300" y="321275"/>
              <a:chExt cx="175000" cy="175000"/>
            </a:xfrm>
          </p:grpSpPr>
          <p:sp>
            <p:nvSpPr>
              <p:cNvPr id="254" name="Google Shape;254;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17"/>
            <p:cNvGrpSpPr/>
            <p:nvPr/>
          </p:nvGrpSpPr>
          <p:grpSpPr>
            <a:xfrm>
              <a:off x="432850" y="2003163"/>
              <a:ext cx="175013" cy="27000"/>
              <a:chOff x="5662375" y="212375"/>
              <a:chExt cx="175013" cy="27000"/>
            </a:xfrm>
          </p:grpSpPr>
          <p:sp>
            <p:nvSpPr>
              <p:cNvPr id="259" name="Google Shape;259;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7"/>
            <p:cNvGrpSpPr/>
            <p:nvPr/>
          </p:nvGrpSpPr>
          <p:grpSpPr>
            <a:xfrm>
              <a:off x="788100" y="208488"/>
              <a:ext cx="175013" cy="27000"/>
              <a:chOff x="5662375" y="212375"/>
              <a:chExt cx="175013" cy="27000"/>
            </a:xfrm>
          </p:grpSpPr>
          <p:sp>
            <p:nvSpPr>
              <p:cNvPr id="263" name="Google Shape;26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17"/>
            <p:cNvGrpSpPr/>
            <p:nvPr/>
          </p:nvGrpSpPr>
          <p:grpSpPr>
            <a:xfrm>
              <a:off x="8129350" y="4988725"/>
              <a:ext cx="175013" cy="27000"/>
              <a:chOff x="5662375" y="212375"/>
              <a:chExt cx="175013" cy="27000"/>
            </a:xfrm>
          </p:grpSpPr>
          <p:sp>
            <p:nvSpPr>
              <p:cNvPr id="267" name="Google Shape;26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7"/>
            <p:cNvGrpSpPr/>
            <p:nvPr/>
          </p:nvGrpSpPr>
          <p:grpSpPr>
            <a:xfrm>
              <a:off x="8497550" y="3429425"/>
              <a:ext cx="175013" cy="27000"/>
              <a:chOff x="5662375" y="212375"/>
              <a:chExt cx="175013" cy="27000"/>
            </a:xfrm>
          </p:grpSpPr>
          <p:sp>
            <p:nvSpPr>
              <p:cNvPr id="271" name="Google Shape;271;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4" name="Google Shape;274;p17"/>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75" name="Google Shape;275;p17"/>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76" name="Google Shape;276;p17"/>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281" name="Shape 281"/>
        <p:cNvGrpSpPr/>
        <p:nvPr/>
      </p:nvGrpSpPr>
      <p:grpSpPr>
        <a:xfrm>
          <a:off x="0" y="0"/>
          <a:ext cx="0" cy="0"/>
          <a:chOff x="0" y="0"/>
          <a:chExt cx="0" cy="0"/>
        </a:xfrm>
      </p:grpSpPr>
      <p:sp>
        <p:nvSpPr>
          <p:cNvPr id="282" name="Google Shape;282;p18"/>
          <p:cNvSpPr txBox="1"/>
          <p:nvPr>
            <p:ph type="title"/>
          </p:nvPr>
        </p:nvSpPr>
        <p:spPr>
          <a:xfrm>
            <a:off x="1719072" y="338328"/>
            <a:ext cx="5577900" cy="594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83" name="Google Shape;283;p18"/>
          <p:cNvSpPr txBox="1"/>
          <p:nvPr>
            <p:ph idx="1" type="subTitle"/>
          </p:nvPr>
        </p:nvSpPr>
        <p:spPr>
          <a:xfrm>
            <a:off x="3694176" y="2414016"/>
            <a:ext cx="1764900" cy="32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84" name="Google Shape;284;p18"/>
          <p:cNvSpPr txBox="1"/>
          <p:nvPr>
            <p:ph idx="2" type="subTitle"/>
          </p:nvPr>
        </p:nvSpPr>
        <p:spPr>
          <a:xfrm>
            <a:off x="1024128" y="2414016"/>
            <a:ext cx="1764900" cy="32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85" name="Google Shape;285;p18"/>
          <p:cNvSpPr txBox="1"/>
          <p:nvPr>
            <p:ph idx="3" type="subTitle"/>
          </p:nvPr>
        </p:nvSpPr>
        <p:spPr>
          <a:xfrm>
            <a:off x="6355080" y="2414016"/>
            <a:ext cx="1764900" cy="32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86" name="Google Shape;286;p18"/>
          <p:cNvSpPr txBox="1"/>
          <p:nvPr>
            <p:ph idx="4" type="subTitle"/>
          </p:nvPr>
        </p:nvSpPr>
        <p:spPr>
          <a:xfrm>
            <a:off x="3694176" y="2825496"/>
            <a:ext cx="1764900" cy="107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287" name="Google Shape;287;p18"/>
          <p:cNvSpPr txBox="1"/>
          <p:nvPr>
            <p:ph idx="5" type="subTitle"/>
          </p:nvPr>
        </p:nvSpPr>
        <p:spPr>
          <a:xfrm>
            <a:off x="1024128" y="2825496"/>
            <a:ext cx="1764900" cy="107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288" name="Google Shape;288;p18"/>
          <p:cNvSpPr txBox="1"/>
          <p:nvPr>
            <p:ph idx="6" type="subTitle"/>
          </p:nvPr>
        </p:nvSpPr>
        <p:spPr>
          <a:xfrm>
            <a:off x="6355080" y="2825496"/>
            <a:ext cx="1764900" cy="107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289" name="Google Shape;289;p18"/>
          <p:cNvGrpSpPr/>
          <p:nvPr/>
        </p:nvGrpSpPr>
        <p:grpSpPr>
          <a:xfrm>
            <a:off x="261711" y="-1158"/>
            <a:ext cx="8550326" cy="3981600"/>
            <a:chOff x="261711" y="-1158"/>
            <a:chExt cx="8550326" cy="3981600"/>
          </a:xfrm>
        </p:grpSpPr>
        <p:cxnSp>
          <p:nvCxnSpPr>
            <p:cNvPr id="290" name="Google Shape;290;p18"/>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291" name="Google Shape;291;p18"/>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292" name="Google Shape;292;p18"/>
            <p:cNvGrpSpPr/>
            <p:nvPr/>
          </p:nvGrpSpPr>
          <p:grpSpPr>
            <a:xfrm rot="10800000">
              <a:off x="343275" y="3300779"/>
              <a:ext cx="344736" cy="345385"/>
              <a:chOff x="7353050" y="316275"/>
              <a:chExt cx="292025" cy="292575"/>
            </a:xfrm>
          </p:grpSpPr>
          <p:sp>
            <p:nvSpPr>
              <p:cNvPr id="293" name="Google Shape;293;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18"/>
            <p:cNvGrpSpPr/>
            <p:nvPr/>
          </p:nvGrpSpPr>
          <p:grpSpPr>
            <a:xfrm rot="10800000">
              <a:off x="8520013" y="714742"/>
              <a:ext cx="292025" cy="292575"/>
              <a:chOff x="7353050" y="316275"/>
              <a:chExt cx="292025" cy="292575"/>
            </a:xfrm>
          </p:grpSpPr>
          <p:sp>
            <p:nvSpPr>
              <p:cNvPr id="298" name="Google Shape;298;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18"/>
            <p:cNvGrpSpPr/>
            <p:nvPr/>
          </p:nvGrpSpPr>
          <p:grpSpPr>
            <a:xfrm rot="10800000">
              <a:off x="261711" y="465077"/>
              <a:ext cx="507562" cy="507984"/>
              <a:chOff x="8064275" y="887850"/>
              <a:chExt cx="581800" cy="582350"/>
            </a:xfrm>
          </p:grpSpPr>
          <p:sp>
            <p:nvSpPr>
              <p:cNvPr id="303" name="Google Shape;303;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9" name="Google Shape;309;p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310" name="Shape 310"/>
        <p:cNvGrpSpPr/>
        <p:nvPr/>
      </p:nvGrpSpPr>
      <p:grpSpPr>
        <a:xfrm>
          <a:off x="0" y="0"/>
          <a:ext cx="0" cy="0"/>
          <a:chOff x="0" y="0"/>
          <a:chExt cx="0" cy="0"/>
        </a:xfrm>
      </p:grpSpPr>
      <p:sp>
        <p:nvSpPr>
          <p:cNvPr id="311" name="Google Shape;311;p19"/>
          <p:cNvSpPr txBox="1"/>
          <p:nvPr>
            <p:ph type="title"/>
          </p:nvPr>
        </p:nvSpPr>
        <p:spPr>
          <a:xfrm>
            <a:off x="1568775" y="442350"/>
            <a:ext cx="6006300" cy="595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12" name="Google Shape;312;p19"/>
          <p:cNvSpPr txBox="1"/>
          <p:nvPr>
            <p:ph idx="1" type="subTitle"/>
          </p:nvPr>
        </p:nvSpPr>
        <p:spPr>
          <a:xfrm>
            <a:off x="1709928" y="1545336"/>
            <a:ext cx="1945200" cy="375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313" name="Google Shape;313;p19"/>
          <p:cNvSpPr txBox="1"/>
          <p:nvPr>
            <p:ph idx="2" type="subTitle"/>
          </p:nvPr>
        </p:nvSpPr>
        <p:spPr>
          <a:xfrm>
            <a:off x="1709928" y="1938528"/>
            <a:ext cx="1945200" cy="759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200">
                <a:solidFill>
                  <a:schemeClr val="dk2"/>
                </a:solidFill>
                <a:latin typeface="Barlow Semi Condensed"/>
                <a:ea typeface="Barlow Semi Condensed"/>
                <a:cs typeface="Barlow Semi Condensed"/>
                <a:sym typeface="Barlow Semi Condensed"/>
              </a:defRPr>
            </a:lvl9pPr>
          </a:lstStyle>
          <a:p/>
        </p:txBody>
      </p:sp>
      <p:sp>
        <p:nvSpPr>
          <p:cNvPr id="314" name="Google Shape;314;p19"/>
          <p:cNvSpPr txBox="1"/>
          <p:nvPr>
            <p:ph idx="3" type="subTitle"/>
          </p:nvPr>
        </p:nvSpPr>
        <p:spPr>
          <a:xfrm>
            <a:off x="5468112" y="1545336"/>
            <a:ext cx="1947600" cy="375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315" name="Google Shape;315;p19"/>
          <p:cNvSpPr txBox="1"/>
          <p:nvPr>
            <p:ph idx="4" type="subTitle"/>
          </p:nvPr>
        </p:nvSpPr>
        <p:spPr>
          <a:xfrm>
            <a:off x="5468112" y="1938528"/>
            <a:ext cx="1947600" cy="759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200">
                <a:solidFill>
                  <a:schemeClr val="dk2"/>
                </a:solidFill>
                <a:latin typeface="Barlow Semi Condensed"/>
                <a:ea typeface="Barlow Semi Condensed"/>
                <a:cs typeface="Barlow Semi Condensed"/>
                <a:sym typeface="Barlow Semi Condensed"/>
              </a:defRPr>
            </a:lvl9pPr>
          </a:lstStyle>
          <a:p/>
        </p:txBody>
      </p:sp>
      <p:sp>
        <p:nvSpPr>
          <p:cNvPr id="316" name="Google Shape;316;p19"/>
          <p:cNvSpPr txBox="1"/>
          <p:nvPr>
            <p:ph idx="5" type="subTitle"/>
          </p:nvPr>
        </p:nvSpPr>
        <p:spPr>
          <a:xfrm>
            <a:off x="2825496" y="3200400"/>
            <a:ext cx="1945200" cy="375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317" name="Google Shape;317;p19"/>
          <p:cNvSpPr txBox="1"/>
          <p:nvPr>
            <p:ph idx="6" type="subTitle"/>
          </p:nvPr>
        </p:nvSpPr>
        <p:spPr>
          <a:xfrm>
            <a:off x="2825496" y="3593592"/>
            <a:ext cx="1945200" cy="759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200">
                <a:solidFill>
                  <a:schemeClr val="dk2"/>
                </a:solidFill>
                <a:latin typeface="Barlow Semi Condensed"/>
                <a:ea typeface="Barlow Semi Condensed"/>
                <a:cs typeface="Barlow Semi Condensed"/>
                <a:sym typeface="Barlow Semi Condensed"/>
              </a:defRPr>
            </a:lvl9pPr>
          </a:lstStyle>
          <a:p/>
        </p:txBody>
      </p:sp>
      <p:sp>
        <p:nvSpPr>
          <p:cNvPr id="318" name="Google Shape;318;p19"/>
          <p:cNvSpPr txBox="1"/>
          <p:nvPr>
            <p:ph idx="7" type="subTitle"/>
          </p:nvPr>
        </p:nvSpPr>
        <p:spPr>
          <a:xfrm>
            <a:off x="6464808" y="3200400"/>
            <a:ext cx="1993500" cy="375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319" name="Google Shape;319;p19"/>
          <p:cNvSpPr txBox="1"/>
          <p:nvPr>
            <p:ph idx="8" type="subTitle"/>
          </p:nvPr>
        </p:nvSpPr>
        <p:spPr>
          <a:xfrm>
            <a:off x="6464808" y="3593592"/>
            <a:ext cx="1993500" cy="759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320" name="Google Shape;320;p19"/>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321" name="Google Shape;321;p19"/>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322" name="Google Shape;322;p19"/>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323" name="Google Shape;323;p19"/>
          <p:cNvGrpSpPr/>
          <p:nvPr/>
        </p:nvGrpSpPr>
        <p:grpSpPr>
          <a:xfrm flipH="1">
            <a:off x="423750" y="125363"/>
            <a:ext cx="292025" cy="292575"/>
            <a:chOff x="7353050" y="316275"/>
            <a:chExt cx="292025" cy="292575"/>
          </a:xfrm>
        </p:grpSpPr>
        <p:sp>
          <p:nvSpPr>
            <p:cNvPr id="324" name="Google Shape;324;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19"/>
          <p:cNvGrpSpPr/>
          <p:nvPr/>
        </p:nvGrpSpPr>
        <p:grpSpPr>
          <a:xfrm>
            <a:off x="1638739" y="558163"/>
            <a:ext cx="293111" cy="293388"/>
            <a:chOff x="3164039" y="430875"/>
            <a:chExt cx="293111" cy="293388"/>
          </a:xfrm>
        </p:grpSpPr>
        <p:sp>
          <p:nvSpPr>
            <p:cNvPr id="329" name="Google Shape;329;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19"/>
          <p:cNvGrpSpPr/>
          <p:nvPr/>
        </p:nvGrpSpPr>
        <p:grpSpPr>
          <a:xfrm>
            <a:off x="1591750" y="362600"/>
            <a:ext cx="175013" cy="27000"/>
            <a:chOff x="5662375" y="212375"/>
            <a:chExt cx="175013" cy="27000"/>
          </a:xfrm>
        </p:grpSpPr>
        <p:sp>
          <p:nvSpPr>
            <p:cNvPr id="336" name="Google Shape;336;p1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19"/>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340" name="Google Shape;340;p19"/>
          <p:cNvGrpSpPr/>
          <p:nvPr/>
        </p:nvGrpSpPr>
        <p:grpSpPr>
          <a:xfrm>
            <a:off x="7823875" y="202375"/>
            <a:ext cx="581800" cy="582350"/>
            <a:chOff x="8064275" y="887850"/>
            <a:chExt cx="581800" cy="582350"/>
          </a:xfrm>
        </p:grpSpPr>
        <p:sp>
          <p:nvSpPr>
            <p:cNvPr id="341" name="Google Shape;34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19"/>
          <p:cNvGrpSpPr/>
          <p:nvPr/>
        </p:nvGrpSpPr>
        <p:grpSpPr>
          <a:xfrm flipH="1">
            <a:off x="8698650" y="1117488"/>
            <a:ext cx="292025" cy="292575"/>
            <a:chOff x="7353050" y="316275"/>
            <a:chExt cx="292025" cy="292575"/>
          </a:xfrm>
        </p:grpSpPr>
        <p:sp>
          <p:nvSpPr>
            <p:cNvPr id="348" name="Google Shape;34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19"/>
          <p:cNvGrpSpPr/>
          <p:nvPr/>
        </p:nvGrpSpPr>
        <p:grpSpPr>
          <a:xfrm>
            <a:off x="8678350" y="1581800"/>
            <a:ext cx="175013" cy="27000"/>
            <a:chOff x="5662375" y="212375"/>
            <a:chExt cx="175013" cy="27000"/>
          </a:xfrm>
        </p:grpSpPr>
        <p:sp>
          <p:nvSpPr>
            <p:cNvPr id="353" name="Google Shape;353;p1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1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1">
  <p:cSld name="ONE_COLUMN_TEXT_1">
    <p:spTree>
      <p:nvGrpSpPr>
        <p:cNvPr id="357" name="Shape 357"/>
        <p:cNvGrpSpPr/>
        <p:nvPr/>
      </p:nvGrpSpPr>
      <p:grpSpPr>
        <a:xfrm>
          <a:off x="0" y="0"/>
          <a:ext cx="0" cy="0"/>
          <a:chOff x="0" y="0"/>
          <a:chExt cx="0" cy="0"/>
        </a:xfrm>
      </p:grpSpPr>
      <p:sp>
        <p:nvSpPr>
          <p:cNvPr id="358" name="Google Shape;358;p20"/>
          <p:cNvSpPr txBox="1"/>
          <p:nvPr>
            <p:ph idx="1" type="subTitle"/>
          </p:nvPr>
        </p:nvSpPr>
        <p:spPr>
          <a:xfrm>
            <a:off x="804672" y="1984248"/>
            <a:ext cx="3291900" cy="13716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900">
                <a:solidFill>
                  <a:schemeClr val="dk2"/>
                </a:solidFill>
                <a:latin typeface="Barlow Semi Condensed"/>
                <a:ea typeface="Barlow Semi Condensed"/>
                <a:cs typeface="Barlow Semi Condensed"/>
                <a:sym typeface="Barlow Semi Condensed"/>
              </a:defRPr>
            </a:lvl9pPr>
          </a:lstStyle>
          <a:p/>
        </p:txBody>
      </p:sp>
      <p:sp>
        <p:nvSpPr>
          <p:cNvPr id="359" name="Google Shape;359;p20"/>
          <p:cNvSpPr txBox="1"/>
          <p:nvPr>
            <p:ph type="title"/>
          </p:nvPr>
        </p:nvSpPr>
        <p:spPr>
          <a:xfrm>
            <a:off x="804672" y="3319272"/>
            <a:ext cx="3291900" cy="4023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60" name="Google Shape;360;p20"/>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61" name="Google Shape;361;p20"/>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62" name="Google Shape;362;p20"/>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63" name="Google Shape;363;p20"/>
          <p:cNvGrpSpPr/>
          <p:nvPr/>
        </p:nvGrpSpPr>
        <p:grpSpPr>
          <a:xfrm flipH="1">
            <a:off x="499400" y="959675"/>
            <a:ext cx="581800" cy="582350"/>
            <a:chOff x="8064275" y="887850"/>
            <a:chExt cx="581800" cy="582350"/>
          </a:xfrm>
        </p:grpSpPr>
        <p:sp>
          <p:nvSpPr>
            <p:cNvPr id="364" name="Google Shape;364;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20"/>
          <p:cNvGrpSpPr/>
          <p:nvPr/>
        </p:nvGrpSpPr>
        <p:grpSpPr>
          <a:xfrm flipH="1">
            <a:off x="1500400" y="388100"/>
            <a:ext cx="292025" cy="292575"/>
            <a:chOff x="7353050" y="316275"/>
            <a:chExt cx="292025" cy="292575"/>
          </a:xfrm>
        </p:grpSpPr>
        <p:sp>
          <p:nvSpPr>
            <p:cNvPr id="371" name="Google Shape;371;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20"/>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20"/>
          <p:cNvGrpSpPr/>
          <p:nvPr/>
        </p:nvGrpSpPr>
        <p:grpSpPr>
          <a:xfrm flipH="1">
            <a:off x="3527112" y="361100"/>
            <a:ext cx="175013" cy="27000"/>
            <a:chOff x="5662375" y="212375"/>
            <a:chExt cx="175013" cy="27000"/>
          </a:xfrm>
        </p:grpSpPr>
        <p:sp>
          <p:nvSpPr>
            <p:cNvPr id="382" name="Google Shape;382;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20"/>
          <p:cNvGrpSpPr/>
          <p:nvPr/>
        </p:nvGrpSpPr>
        <p:grpSpPr>
          <a:xfrm flipH="1">
            <a:off x="480412" y="242700"/>
            <a:ext cx="175013" cy="27000"/>
            <a:chOff x="5662375" y="212375"/>
            <a:chExt cx="175013" cy="27000"/>
          </a:xfrm>
        </p:grpSpPr>
        <p:sp>
          <p:nvSpPr>
            <p:cNvPr id="386" name="Google Shape;386;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20"/>
          <p:cNvGrpSpPr/>
          <p:nvPr/>
        </p:nvGrpSpPr>
        <p:grpSpPr>
          <a:xfrm flipH="1">
            <a:off x="901712" y="1653625"/>
            <a:ext cx="175013" cy="27000"/>
            <a:chOff x="5662375" y="212375"/>
            <a:chExt cx="175013" cy="27000"/>
          </a:xfrm>
        </p:grpSpPr>
        <p:sp>
          <p:nvSpPr>
            <p:cNvPr id="390" name="Google Shape;390;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3" name="Google Shape;393;p20"/>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94" name="Google Shape;394;p20"/>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95" name="Google Shape;395;p20"/>
          <p:cNvGrpSpPr/>
          <p:nvPr/>
        </p:nvGrpSpPr>
        <p:grpSpPr>
          <a:xfrm rot="10800000">
            <a:off x="499400" y="3940925"/>
            <a:ext cx="581800" cy="582350"/>
            <a:chOff x="8064275" y="887850"/>
            <a:chExt cx="581800" cy="582350"/>
          </a:xfrm>
        </p:grpSpPr>
        <p:sp>
          <p:nvSpPr>
            <p:cNvPr id="396" name="Google Shape;396;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20"/>
          <p:cNvGrpSpPr/>
          <p:nvPr/>
        </p:nvGrpSpPr>
        <p:grpSpPr>
          <a:xfrm rot="10800000">
            <a:off x="1819575" y="4586750"/>
            <a:ext cx="292025" cy="292575"/>
            <a:chOff x="7353050" y="316275"/>
            <a:chExt cx="292025" cy="292575"/>
          </a:xfrm>
        </p:grpSpPr>
        <p:sp>
          <p:nvSpPr>
            <p:cNvPr id="403" name="Google Shape;403;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20"/>
          <p:cNvGrpSpPr/>
          <p:nvPr/>
        </p:nvGrpSpPr>
        <p:grpSpPr>
          <a:xfrm rot="10800000">
            <a:off x="212525" y="4645550"/>
            <a:ext cx="175000" cy="175000"/>
            <a:chOff x="8792300" y="321275"/>
            <a:chExt cx="175000" cy="175000"/>
          </a:xfrm>
        </p:grpSpPr>
        <p:sp>
          <p:nvSpPr>
            <p:cNvPr id="408" name="Google Shape;408;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20"/>
          <p:cNvGrpSpPr/>
          <p:nvPr/>
        </p:nvGrpSpPr>
        <p:grpSpPr>
          <a:xfrm rot="10800000">
            <a:off x="480412" y="4852325"/>
            <a:ext cx="175013" cy="27000"/>
            <a:chOff x="5662375" y="212375"/>
            <a:chExt cx="175013" cy="27000"/>
          </a:xfrm>
        </p:grpSpPr>
        <p:sp>
          <p:nvSpPr>
            <p:cNvPr id="413" name="Google Shape;413;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20"/>
          <p:cNvGrpSpPr/>
          <p:nvPr/>
        </p:nvGrpSpPr>
        <p:grpSpPr>
          <a:xfrm rot="10800000">
            <a:off x="1054112" y="3898600"/>
            <a:ext cx="175013" cy="27000"/>
            <a:chOff x="5662375" y="212375"/>
            <a:chExt cx="175013" cy="27000"/>
          </a:xfrm>
        </p:grpSpPr>
        <p:sp>
          <p:nvSpPr>
            <p:cNvPr id="417" name="Google Shape;417;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421" name="Shape 421"/>
        <p:cNvGrpSpPr/>
        <p:nvPr/>
      </p:nvGrpSpPr>
      <p:grpSpPr>
        <a:xfrm>
          <a:off x="0" y="0"/>
          <a:ext cx="0" cy="0"/>
          <a:chOff x="0" y="0"/>
          <a:chExt cx="0" cy="0"/>
        </a:xfrm>
      </p:grpSpPr>
      <p:sp>
        <p:nvSpPr>
          <p:cNvPr id="422" name="Google Shape;422;p21"/>
          <p:cNvSpPr txBox="1"/>
          <p:nvPr>
            <p:ph type="title"/>
          </p:nvPr>
        </p:nvSpPr>
        <p:spPr>
          <a:xfrm>
            <a:off x="723750" y="526925"/>
            <a:ext cx="76965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423" name="Google Shape;423;p21"/>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424" name="Google Shape;424;p21"/>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425" name="Google Shape;425;p21"/>
          <p:cNvGrpSpPr/>
          <p:nvPr/>
        </p:nvGrpSpPr>
        <p:grpSpPr>
          <a:xfrm flipH="1">
            <a:off x="431725" y="4183775"/>
            <a:ext cx="292025" cy="292575"/>
            <a:chOff x="7353050" y="316275"/>
            <a:chExt cx="292025" cy="292575"/>
          </a:xfrm>
        </p:grpSpPr>
        <p:sp>
          <p:nvSpPr>
            <p:cNvPr id="426" name="Google Shape;426;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21"/>
          <p:cNvGrpSpPr/>
          <p:nvPr/>
        </p:nvGrpSpPr>
        <p:grpSpPr>
          <a:xfrm>
            <a:off x="1075789" y="4604675"/>
            <a:ext cx="293111" cy="293388"/>
            <a:chOff x="3164039" y="430875"/>
            <a:chExt cx="293111" cy="293388"/>
          </a:xfrm>
        </p:grpSpPr>
        <p:sp>
          <p:nvSpPr>
            <p:cNvPr id="431" name="Google Shape;431;p2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7" name="Google Shape;437;p21"/>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438" name="Google Shape;438;p21"/>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439" name="Google Shape;439;p21"/>
          <p:cNvGrpSpPr/>
          <p:nvPr/>
        </p:nvGrpSpPr>
        <p:grpSpPr>
          <a:xfrm>
            <a:off x="8064275" y="526925"/>
            <a:ext cx="581800" cy="582350"/>
            <a:chOff x="8064275" y="887850"/>
            <a:chExt cx="581800" cy="582350"/>
          </a:xfrm>
        </p:grpSpPr>
        <p:sp>
          <p:nvSpPr>
            <p:cNvPr id="440" name="Google Shape;440;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21"/>
          <p:cNvGrpSpPr/>
          <p:nvPr/>
        </p:nvGrpSpPr>
        <p:grpSpPr>
          <a:xfrm>
            <a:off x="7033875" y="170875"/>
            <a:ext cx="292025" cy="292575"/>
            <a:chOff x="7353050" y="316275"/>
            <a:chExt cx="292025" cy="292575"/>
          </a:xfrm>
        </p:grpSpPr>
        <p:sp>
          <p:nvSpPr>
            <p:cNvPr id="447" name="Google Shape;447;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21"/>
          <p:cNvGrpSpPr/>
          <p:nvPr/>
        </p:nvGrpSpPr>
        <p:grpSpPr>
          <a:xfrm>
            <a:off x="8757950" y="229650"/>
            <a:ext cx="175000" cy="175000"/>
            <a:chOff x="8792300" y="321275"/>
            <a:chExt cx="175000" cy="175000"/>
          </a:xfrm>
        </p:grpSpPr>
        <p:sp>
          <p:nvSpPr>
            <p:cNvPr id="452" name="Google Shape;452;p2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21"/>
          <p:cNvGrpSpPr/>
          <p:nvPr/>
        </p:nvGrpSpPr>
        <p:grpSpPr>
          <a:xfrm>
            <a:off x="8490050" y="170875"/>
            <a:ext cx="175013" cy="27000"/>
            <a:chOff x="5662375" y="212375"/>
            <a:chExt cx="175013" cy="27000"/>
          </a:xfrm>
        </p:grpSpPr>
        <p:sp>
          <p:nvSpPr>
            <p:cNvPr id="457" name="Google Shape;457;p2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21"/>
          <p:cNvGrpSpPr/>
          <p:nvPr/>
        </p:nvGrpSpPr>
        <p:grpSpPr>
          <a:xfrm>
            <a:off x="7916350" y="1124600"/>
            <a:ext cx="175013" cy="27000"/>
            <a:chOff x="5662375" y="212375"/>
            <a:chExt cx="175013" cy="27000"/>
          </a:xfrm>
        </p:grpSpPr>
        <p:sp>
          <p:nvSpPr>
            <p:cNvPr id="461" name="Google Shape;461;p2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2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465" name="Shape 465"/>
        <p:cNvGrpSpPr/>
        <p:nvPr/>
      </p:nvGrpSpPr>
      <p:grpSpPr>
        <a:xfrm>
          <a:off x="0" y="0"/>
          <a:ext cx="0" cy="0"/>
          <a:chOff x="0" y="0"/>
          <a:chExt cx="0" cy="0"/>
        </a:xfrm>
      </p:grpSpPr>
      <p:sp>
        <p:nvSpPr>
          <p:cNvPr id="466" name="Google Shape;466;p22"/>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467" name="Google Shape;467;p22"/>
          <p:cNvSpPr txBox="1"/>
          <p:nvPr>
            <p:ph idx="1" type="subTitle"/>
          </p:nvPr>
        </p:nvSpPr>
        <p:spPr>
          <a:xfrm>
            <a:off x="2825496" y="1225296"/>
            <a:ext cx="3483900" cy="274200"/>
          </a:xfrm>
          <a:prstGeom prst="rect">
            <a:avLst/>
          </a:prstGeom>
        </p:spPr>
        <p:txBody>
          <a:bodyPr anchorCtr="0" anchor="ctr"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sp>
        <p:nvSpPr>
          <p:cNvPr id="468" name="Google Shape;468;p22"/>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469" name="Google Shape;469;p22"/>
          <p:cNvSpPr txBox="1"/>
          <p:nvPr>
            <p:ph idx="3" type="subTitle"/>
          </p:nvPr>
        </p:nvSpPr>
        <p:spPr>
          <a:xfrm>
            <a:off x="2825496" y="2697480"/>
            <a:ext cx="3483900" cy="274200"/>
          </a:xfrm>
          <a:prstGeom prst="rect">
            <a:avLst/>
          </a:prstGeom>
        </p:spPr>
        <p:txBody>
          <a:bodyPr anchorCtr="0" anchor="ctr"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sp>
        <p:nvSpPr>
          <p:cNvPr id="470" name="Google Shape;470;p22"/>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471" name="Google Shape;471;p22"/>
          <p:cNvSpPr txBox="1"/>
          <p:nvPr>
            <p:ph idx="5" type="subTitle"/>
          </p:nvPr>
        </p:nvSpPr>
        <p:spPr>
          <a:xfrm>
            <a:off x="2834640" y="4169664"/>
            <a:ext cx="3483900" cy="274200"/>
          </a:xfrm>
          <a:prstGeom prst="rect">
            <a:avLst/>
          </a:prstGeom>
        </p:spPr>
        <p:txBody>
          <a:bodyPr anchorCtr="0" anchor="ctr"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cxnSp>
        <p:nvCxnSpPr>
          <p:cNvPr id="472" name="Google Shape;472;p22"/>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473" name="Google Shape;473;p22"/>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22"/>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475" name="Google Shape;475;p22"/>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476" name="Google Shape;476;p22"/>
          <p:cNvGrpSpPr/>
          <p:nvPr/>
        </p:nvGrpSpPr>
        <p:grpSpPr>
          <a:xfrm flipH="1" rot="5400000">
            <a:off x="7407333" y="1284925"/>
            <a:ext cx="581800" cy="582350"/>
            <a:chOff x="8064275" y="887850"/>
            <a:chExt cx="581800" cy="582350"/>
          </a:xfrm>
        </p:grpSpPr>
        <p:sp>
          <p:nvSpPr>
            <p:cNvPr id="477" name="Google Shape;477;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22"/>
          <p:cNvGrpSpPr/>
          <p:nvPr/>
        </p:nvGrpSpPr>
        <p:grpSpPr>
          <a:xfrm flipH="1" rot="5400000">
            <a:off x="7869720" y="2754200"/>
            <a:ext cx="292025" cy="292575"/>
            <a:chOff x="7353050" y="316275"/>
            <a:chExt cx="292025" cy="292575"/>
          </a:xfrm>
        </p:grpSpPr>
        <p:sp>
          <p:nvSpPr>
            <p:cNvPr id="484" name="Google Shape;484;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22"/>
          <p:cNvGrpSpPr/>
          <p:nvPr/>
        </p:nvGrpSpPr>
        <p:grpSpPr>
          <a:xfrm flipH="1" rot="5400000">
            <a:off x="8012458" y="178175"/>
            <a:ext cx="175000" cy="175000"/>
            <a:chOff x="8792300" y="321275"/>
            <a:chExt cx="175000" cy="175000"/>
          </a:xfrm>
        </p:grpSpPr>
        <p:sp>
          <p:nvSpPr>
            <p:cNvPr id="489" name="Google Shape;489;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22"/>
          <p:cNvGrpSpPr/>
          <p:nvPr/>
        </p:nvGrpSpPr>
        <p:grpSpPr>
          <a:xfrm rot="5400000">
            <a:off x="7551683" y="3879926"/>
            <a:ext cx="293111" cy="293388"/>
            <a:chOff x="3164039" y="430875"/>
            <a:chExt cx="293111" cy="293388"/>
          </a:xfrm>
        </p:grpSpPr>
        <p:sp>
          <p:nvSpPr>
            <p:cNvPr id="494" name="Google Shape;494;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22"/>
          <p:cNvGrpSpPr/>
          <p:nvPr/>
        </p:nvGrpSpPr>
        <p:grpSpPr>
          <a:xfrm flipH="1" rot="5400000">
            <a:off x="8259052" y="323144"/>
            <a:ext cx="175013" cy="27000"/>
            <a:chOff x="5662375" y="212375"/>
            <a:chExt cx="175013" cy="27000"/>
          </a:xfrm>
        </p:grpSpPr>
        <p:sp>
          <p:nvSpPr>
            <p:cNvPr id="501" name="Google Shape;501;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4" name="Google Shape;504;p22"/>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505" name="Google Shape;505;p22"/>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506" name="Google Shape;506;p22"/>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507" name="Google Shape;507;p22"/>
          <p:cNvGrpSpPr/>
          <p:nvPr/>
        </p:nvGrpSpPr>
        <p:grpSpPr>
          <a:xfrm rot="5400000">
            <a:off x="621475" y="4062025"/>
            <a:ext cx="581800" cy="582350"/>
            <a:chOff x="8064275" y="887850"/>
            <a:chExt cx="581800" cy="582350"/>
          </a:xfrm>
        </p:grpSpPr>
        <p:sp>
          <p:nvSpPr>
            <p:cNvPr id="508" name="Google Shape;508;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22"/>
          <p:cNvGrpSpPr/>
          <p:nvPr/>
        </p:nvGrpSpPr>
        <p:grpSpPr>
          <a:xfrm rot="5400000">
            <a:off x="1482825" y="3350800"/>
            <a:ext cx="292025" cy="292575"/>
            <a:chOff x="7353050" y="316275"/>
            <a:chExt cx="292025" cy="292575"/>
          </a:xfrm>
        </p:grpSpPr>
        <p:sp>
          <p:nvSpPr>
            <p:cNvPr id="515" name="Google Shape;51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22"/>
          <p:cNvGrpSpPr/>
          <p:nvPr/>
        </p:nvGrpSpPr>
        <p:grpSpPr>
          <a:xfrm rot="5400000">
            <a:off x="1595125" y="4790325"/>
            <a:ext cx="175000" cy="175000"/>
            <a:chOff x="8792300" y="321275"/>
            <a:chExt cx="175000" cy="175000"/>
          </a:xfrm>
        </p:grpSpPr>
        <p:sp>
          <p:nvSpPr>
            <p:cNvPr id="520" name="Google Shape;520;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22"/>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2"/>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2"/>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2"/>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2"/>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22"/>
          <p:cNvGrpSpPr/>
          <p:nvPr/>
        </p:nvGrpSpPr>
        <p:grpSpPr>
          <a:xfrm rot="5400000">
            <a:off x="1701119" y="1515381"/>
            <a:ext cx="175013" cy="27000"/>
            <a:chOff x="5662375" y="212375"/>
            <a:chExt cx="175013" cy="27000"/>
          </a:xfrm>
        </p:grpSpPr>
        <p:sp>
          <p:nvSpPr>
            <p:cNvPr id="531" name="Google Shape;531;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22"/>
          <p:cNvGrpSpPr/>
          <p:nvPr/>
        </p:nvGrpSpPr>
        <p:grpSpPr>
          <a:xfrm rot="5400000">
            <a:off x="1819519" y="4562081"/>
            <a:ext cx="175013" cy="27000"/>
            <a:chOff x="5662375" y="212375"/>
            <a:chExt cx="175013" cy="27000"/>
          </a:xfrm>
        </p:grpSpPr>
        <p:sp>
          <p:nvSpPr>
            <p:cNvPr id="535" name="Google Shape;535;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22"/>
          <p:cNvGrpSpPr/>
          <p:nvPr/>
        </p:nvGrpSpPr>
        <p:grpSpPr>
          <a:xfrm rot="5400000">
            <a:off x="408594" y="4140781"/>
            <a:ext cx="175013" cy="27000"/>
            <a:chOff x="5662375" y="212375"/>
            <a:chExt cx="175013" cy="27000"/>
          </a:xfrm>
        </p:grpSpPr>
        <p:sp>
          <p:nvSpPr>
            <p:cNvPr id="539" name="Google Shape;539;p2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2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543" name="Shape 543"/>
        <p:cNvGrpSpPr/>
        <p:nvPr/>
      </p:nvGrpSpPr>
      <p:grpSpPr>
        <a:xfrm>
          <a:off x="0" y="0"/>
          <a:ext cx="0" cy="0"/>
          <a:chOff x="0" y="0"/>
          <a:chExt cx="0" cy="0"/>
        </a:xfrm>
      </p:grpSpPr>
      <p:sp>
        <p:nvSpPr>
          <p:cNvPr id="544" name="Google Shape;544;p23"/>
          <p:cNvSpPr txBox="1"/>
          <p:nvPr>
            <p:ph type="title"/>
          </p:nvPr>
        </p:nvSpPr>
        <p:spPr>
          <a:xfrm>
            <a:off x="723750" y="526925"/>
            <a:ext cx="76965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23"/>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546" name="Google Shape;546;p23"/>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23"/>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548" name="Google Shape;548;p23"/>
          <p:cNvGrpSpPr/>
          <p:nvPr/>
        </p:nvGrpSpPr>
        <p:grpSpPr>
          <a:xfrm flipH="1">
            <a:off x="423750" y="125363"/>
            <a:ext cx="292025" cy="292575"/>
            <a:chOff x="7353050" y="316275"/>
            <a:chExt cx="292025" cy="292575"/>
          </a:xfrm>
        </p:grpSpPr>
        <p:sp>
          <p:nvSpPr>
            <p:cNvPr id="549" name="Google Shape;549;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23"/>
          <p:cNvGrpSpPr/>
          <p:nvPr/>
        </p:nvGrpSpPr>
        <p:grpSpPr>
          <a:xfrm>
            <a:off x="1638739" y="558163"/>
            <a:ext cx="293111" cy="293388"/>
            <a:chOff x="3164039" y="430875"/>
            <a:chExt cx="293111" cy="293388"/>
          </a:xfrm>
        </p:grpSpPr>
        <p:sp>
          <p:nvSpPr>
            <p:cNvPr id="554" name="Google Shape;554;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23"/>
          <p:cNvGrpSpPr/>
          <p:nvPr/>
        </p:nvGrpSpPr>
        <p:grpSpPr>
          <a:xfrm>
            <a:off x="1591750" y="362600"/>
            <a:ext cx="175013" cy="27000"/>
            <a:chOff x="5662375" y="212375"/>
            <a:chExt cx="175013" cy="27000"/>
          </a:xfrm>
        </p:grpSpPr>
        <p:sp>
          <p:nvSpPr>
            <p:cNvPr id="561" name="Google Shape;561;p2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64" name="Google Shape;564;p23"/>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565" name="Google Shape;565;p23"/>
          <p:cNvGrpSpPr/>
          <p:nvPr/>
        </p:nvGrpSpPr>
        <p:grpSpPr>
          <a:xfrm>
            <a:off x="7823875" y="202375"/>
            <a:ext cx="581800" cy="582350"/>
            <a:chOff x="8064275" y="887850"/>
            <a:chExt cx="581800" cy="582350"/>
          </a:xfrm>
        </p:grpSpPr>
        <p:sp>
          <p:nvSpPr>
            <p:cNvPr id="566" name="Google Shape;566;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23"/>
          <p:cNvGrpSpPr/>
          <p:nvPr/>
        </p:nvGrpSpPr>
        <p:grpSpPr>
          <a:xfrm flipH="1">
            <a:off x="8698650" y="1117488"/>
            <a:ext cx="292025" cy="292575"/>
            <a:chOff x="7353050" y="316275"/>
            <a:chExt cx="292025" cy="292575"/>
          </a:xfrm>
        </p:grpSpPr>
        <p:sp>
          <p:nvSpPr>
            <p:cNvPr id="573" name="Google Shape;573;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23"/>
          <p:cNvGrpSpPr/>
          <p:nvPr/>
        </p:nvGrpSpPr>
        <p:grpSpPr>
          <a:xfrm>
            <a:off x="8678350" y="1581800"/>
            <a:ext cx="175013" cy="27000"/>
            <a:chOff x="5662375" y="212375"/>
            <a:chExt cx="175013" cy="27000"/>
          </a:xfrm>
        </p:grpSpPr>
        <p:sp>
          <p:nvSpPr>
            <p:cNvPr id="578" name="Google Shape;578;p2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2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582" name="Shape 582"/>
        <p:cNvGrpSpPr/>
        <p:nvPr/>
      </p:nvGrpSpPr>
      <p:grpSpPr>
        <a:xfrm>
          <a:off x="0" y="0"/>
          <a:ext cx="0" cy="0"/>
          <a:chOff x="0" y="0"/>
          <a:chExt cx="0" cy="0"/>
        </a:xfrm>
      </p:grpSpPr>
      <p:grpSp>
        <p:nvGrpSpPr>
          <p:cNvPr id="583" name="Google Shape;583;p24"/>
          <p:cNvGrpSpPr/>
          <p:nvPr/>
        </p:nvGrpSpPr>
        <p:grpSpPr>
          <a:xfrm>
            <a:off x="1349626" y="598417"/>
            <a:ext cx="6453730" cy="3631136"/>
            <a:chOff x="365750" y="1285025"/>
            <a:chExt cx="6934275" cy="3315500"/>
          </a:xfrm>
        </p:grpSpPr>
        <p:sp>
          <p:nvSpPr>
            <p:cNvPr id="584" name="Google Shape;584;p24"/>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24"/>
          <p:cNvSpPr txBox="1"/>
          <p:nvPr>
            <p:ph type="title"/>
          </p:nvPr>
        </p:nvSpPr>
        <p:spPr>
          <a:xfrm>
            <a:off x="2624328" y="1018528"/>
            <a:ext cx="3904500" cy="1902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587" name="Google Shape;587;p24"/>
          <p:cNvGrpSpPr/>
          <p:nvPr/>
        </p:nvGrpSpPr>
        <p:grpSpPr>
          <a:xfrm>
            <a:off x="-6867" y="-6625"/>
            <a:ext cx="9152342" cy="5102050"/>
            <a:chOff x="-6867" y="-6625"/>
            <a:chExt cx="9152342" cy="5102050"/>
          </a:xfrm>
        </p:grpSpPr>
        <p:cxnSp>
          <p:nvCxnSpPr>
            <p:cNvPr id="588" name="Google Shape;588;p24"/>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589" name="Google Shape;589;p24"/>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590" name="Google Shape;590;p24"/>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591" name="Google Shape;591;p24"/>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592" name="Google Shape;592;p24"/>
            <p:cNvGrpSpPr/>
            <p:nvPr/>
          </p:nvGrpSpPr>
          <p:grpSpPr>
            <a:xfrm flipH="1">
              <a:off x="1278333" y="4513075"/>
              <a:ext cx="581800" cy="582350"/>
              <a:chOff x="8064275" y="887850"/>
              <a:chExt cx="581800" cy="582350"/>
            </a:xfrm>
          </p:grpSpPr>
          <p:sp>
            <p:nvSpPr>
              <p:cNvPr id="593" name="Google Shape;593;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24"/>
            <p:cNvGrpSpPr/>
            <p:nvPr/>
          </p:nvGrpSpPr>
          <p:grpSpPr>
            <a:xfrm flipH="1">
              <a:off x="2747608" y="4340463"/>
              <a:ext cx="292025" cy="292575"/>
              <a:chOff x="7353050" y="316275"/>
              <a:chExt cx="292025" cy="292575"/>
            </a:xfrm>
          </p:grpSpPr>
          <p:sp>
            <p:nvSpPr>
              <p:cNvPr id="600" name="Google Shape;600;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24"/>
            <p:cNvGrpSpPr/>
            <p:nvPr/>
          </p:nvGrpSpPr>
          <p:grpSpPr>
            <a:xfrm flipH="1">
              <a:off x="171308" y="4315025"/>
              <a:ext cx="175000" cy="175000"/>
              <a:chOff x="8792300" y="321275"/>
              <a:chExt cx="175000" cy="175000"/>
            </a:xfrm>
          </p:grpSpPr>
          <p:sp>
            <p:nvSpPr>
              <p:cNvPr id="605" name="Google Shape;605;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24"/>
            <p:cNvGrpSpPr/>
            <p:nvPr/>
          </p:nvGrpSpPr>
          <p:grpSpPr>
            <a:xfrm>
              <a:off x="3873197" y="4657550"/>
              <a:ext cx="293111" cy="293388"/>
              <a:chOff x="3164039" y="430875"/>
              <a:chExt cx="293111" cy="293388"/>
            </a:xfrm>
          </p:grpSpPr>
          <p:sp>
            <p:nvSpPr>
              <p:cNvPr id="610" name="Google Shape;610;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24"/>
            <p:cNvGrpSpPr/>
            <p:nvPr/>
          </p:nvGrpSpPr>
          <p:grpSpPr>
            <a:xfrm flipH="1">
              <a:off x="242270" y="4142425"/>
              <a:ext cx="175013" cy="27000"/>
              <a:chOff x="5662375" y="212375"/>
              <a:chExt cx="175013" cy="27000"/>
            </a:xfrm>
          </p:grpSpPr>
          <p:sp>
            <p:nvSpPr>
              <p:cNvPr id="617" name="Google Shape;617;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20" name="Google Shape;620;p24"/>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621" name="Google Shape;621;p24"/>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622" name="Google Shape;622;p24"/>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623" name="Google Shape;623;p24"/>
            <p:cNvGrpSpPr/>
            <p:nvPr/>
          </p:nvGrpSpPr>
          <p:grpSpPr>
            <a:xfrm>
              <a:off x="8064275" y="1040250"/>
              <a:ext cx="581800" cy="582350"/>
              <a:chOff x="8064275" y="887850"/>
              <a:chExt cx="581800" cy="582350"/>
            </a:xfrm>
          </p:grpSpPr>
          <p:sp>
            <p:nvSpPr>
              <p:cNvPr id="624" name="Google Shape;624;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24"/>
            <p:cNvGrpSpPr/>
            <p:nvPr/>
          </p:nvGrpSpPr>
          <p:grpSpPr>
            <a:xfrm>
              <a:off x="7353050" y="316275"/>
              <a:ext cx="292025" cy="292575"/>
              <a:chOff x="7353050" y="316275"/>
              <a:chExt cx="292025" cy="292575"/>
            </a:xfrm>
          </p:grpSpPr>
          <p:sp>
            <p:nvSpPr>
              <p:cNvPr id="631" name="Google Shape;631;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24"/>
            <p:cNvGrpSpPr/>
            <p:nvPr/>
          </p:nvGrpSpPr>
          <p:grpSpPr>
            <a:xfrm>
              <a:off x="8792300" y="321275"/>
              <a:ext cx="175000" cy="175000"/>
              <a:chOff x="8792300" y="321275"/>
              <a:chExt cx="175000" cy="175000"/>
            </a:xfrm>
          </p:grpSpPr>
          <p:sp>
            <p:nvSpPr>
              <p:cNvPr id="636" name="Google Shape;636;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24"/>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4"/>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4"/>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4"/>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4"/>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 name="Google Shape;646;p24"/>
            <p:cNvGrpSpPr/>
            <p:nvPr/>
          </p:nvGrpSpPr>
          <p:grpSpPr>
            <a:xfrm>
              <a:off x="8490050" y="170875"/>
              <a:ext cx="175013" cy="27000"/>
              <a:chOff x="5662375" y="212375"/>
              <a:chExt cx="175013" cy="27000"/>
            </a:xfrm>
          </p:grpSpPr>
          <p:sp>
            <p:nvSpPr>
              <p:cNvPr id="647" name="Google Shape;647;p2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 name="Google Shape;650;p24"/>
            <p:cNvGrpSpPr/>
            <p:nvPr/>
          </p:nvGrpSpPr>
          <p:grpSpPr>
            <a:xfrm>
              <a:off x="8678350" y="1658000"/>
              <a:ext cx="175013" cy="27000"/>
              <a:chOff x="5662375" y="212375"/>
              <a:chExt cx="175013" cy="27000"/>
            </a:xfrm>
          </p:grpSpPr>
          <p:sp>
            <p:nvSpPr>
              <p:cNvPr id="651" name="Google Shape;651;p2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4" name="Google Shape;654;p24"/>
          <p:cNvSpPr txBox="1"/>
          <p:nvPr>
            <p:ph idx="1" type="subTitle"/>
          </p:nvPr>
        </p:nvSpPr>
        <p:spPr>
          <a:xfrm>
            <a:off x="3639300" y="2596896"/>
            <a:ext cx="18654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655" name="Google Shape;655;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656" name="Shape 656"/>
        <p:cNvGrpSpPr/>
        <p:nvPr/>
      </p:nvGrpSpPr>
      <p:grpSpPr>
        <a:xfrm>
          <a:off x="0" y="0"/>
          <a:ext cx="0" cy="0"/>
          <a:chOff x="0" y="0"/>
          <a:chExt cx="0" cy="0"/>
        </a:xfrm>
      </p:grpSpPr>
      <p:cxnSp>
        <p:nvCxnSpPr>
          <p:cNvPr id="657" name="Google Shape;657;p25"/>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658" name="Google Shape;658;p25"/>
          <p:cNvSpPr txBox="1"/>
          <p:nvPr>
            <p:ph type="title"/>
          </p:nvPr>
        </p:nvSpPr>
        <p:spPr>
          <a:xfrm>
            <a:off x="2208175" y="342775"/>
            <a:ext cx="47277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25"/>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660" name="Google Shape;660;p25"/>
          <p:cNvGrpSpPr/>
          <p:nvPr/>
        </p:nvGrpSpPr>
        <p:grpSpPr>
          <a:xfrm flipH="1">
            <a:off x="431725" y="4183775"/>
            <a:ext cx="292025" cy="292575"/>
            <a:chOff x="7353050" y="316275"/>
            <a:chExt cx="292025" cy="292575"/>
          </a:xfrm>
        </p:grpSpPr>
        <p:sp>
          <p:nvSpPr>
            <p:cNvPr id="661" name="Google Shape;661;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25"/>
          <p:cNvGrpSpPr/>
          <p:nvPr/>
        </p:nvGrpSpPr>
        <p:grpSpPr>
          <a:xfrm>
            <a:off x="1075789" y="4604675"/>
            <a:ext cx="293111" cy="293388"/>
            <a:chOff x="3164039" y="430875"/>
            <a:chExt cx="293111" cy="293388"/>
          </a:xfrm>
        </p:grpSpPr>
        <p:sp>
          <p:nvSpPr>
            <p:cNvPr id="666" name="Google Shape;666;p2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2" name="Google Shape;672;p25"/>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673" name="Google Shape;673;p25"/>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674" name="Google Shape;674;p25"/>
          <p:cNvGrpSpPr/>
          <p:nvPr/>
        </p:nvGrpSpPr>
        <p:grpSpPr>
          <a:xfrm>
            <a:off x="8064275" y="526925"/>
            <a:ext cx="581800" cy="582350"/>
            <a:chOff x="8064275" y="887850"/>
            <a:chExt cx="581800" cy="582350"/>
          </a:xfrm>
        </p:grpSpPr>
        <p:sp>
          <p:nvSpPr>
            <p:cNvPr id="675" name="Google Shape;675;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25"/>
          <p:cNvGrpSpPr/>
          <p:nvPr/>
        </p:nvGrpSpPr>
        <p:grpSpPr>
          <a:xfrm>
            <a:off x="7033875" y="170875"/>
            <a:ext cx="292025" cy="292575"/>
            <a:chOff x="7353050" y="316275"/>
            <a:chExt cx="292025" cy="292575"/>
          </a:xfrm>
        </p:grpSpPr>
        <p:sp>
          <p:nvSpPr>
            <p:cNvPr id="682" name="Google Shape;682;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25"/>
          <p:cNvGrpSpPr/>
          <p:nvPr/>
        </p:nvGrpSpPr>
        <p:grpSpPr>
          <a:xfrm>
            <a:off x="8757950" y="229650"/>
            <a:ext cx="175000" cy="175000"/>
            <a:chOff x="8792300" y="321275"/>
            <a:chExt cx="175000" cy="175000"/>
          </a:xfrm>
        </p:grpSpPr>
        <p:sp>
          <p:nvSpPr>
            <p:cNvPr id="687" name="Google Shape;687;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25"/>
          <p:cNvGrpSpPr/>
          <p:nvPr/>
        </p:nvGrpSpPr>
        <p:grpSpPr>
          <a:xfrm>
            <a:off x="8490050" y="170875"/>
            <a:ext cx="175013" cy="27000"/>
            <a:chOff x="5662375" y="212375"/>
            <a:chExt cx="175013" cy="27000"/>
          </a:xfrm>
        </p:grpSpPr>
        <p:sp>
          <p:nvSpPr>
            <p:cNvPr id="692" name="Google Shape;692;p2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25"/>
          <p:cNvGrpSpPr/>
          <p:nvPr/>
        </p:nvGrpSpPr>
        <p:grpSpPr>
          <a:xfrm>
            <a:off x="7916350" y="1124600"/>
            <a:ext cx="175013" cy="27000"/>
            <a:chOff x="5662375" y="212375"/>
            <a:chExt cx="175013" cy="27000"/>
          </a:xfrm>
        </p:grpSpPr>
        <p:sp>
          <p:nvSpPr>
            <p:cNvPr id="696" name="Google Shape;696;p2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25"/>
          <p:cNvSpPr txBox="1"/>
          <p:nvPr>
            <p:ph idx="1" type="subTitle"/>
          </p:nvPr>
        </p:nvSpPr>
        <p:spPr>
          <a:xfrm>
            <a:off x="6217920" y="1819656"/>
            <a:ext cx="1636800" cy="356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00" name="Google Shape;700;p25"/>
          <p:cNvSpPr txBox="1"/>
          <p:nvPr>
            <p:ph idx="2" type="subTitle"/>
          </p:nvPr>
        </p:nvSpPr>
        <p:spPr>
          <a:xfrm>
            <a:off x="3749040" y="1252728"/>
            <a:ext cx="1636800" cy="356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01" name="Google Shape;701;p25"/>
          <p:cNvSpPr txBox="1"/>
          <p:nvPr>
            <p:ph idx="3" type="subTitle"/>
          </p:nvPr>
        </p:nvSpPr>
        <p:spPr>
          <a:xfrm>
            <a:off x="1289304" y="1819656"/>
            <a:ext cx="1636800" cy="356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02" name="Google Shape;702;p25"/>
          <p:cNvSpPr txBox="1"/>
          <p:nvPr>
            <p:ph idx="4" type="subTitle"/>
          </p:nvPr>
        </p:nvSpPr>
        <p:spPr>
          <a:xfrm>
            <a:off x="6217920" y="2139696"/>
            <a:ext cx="1636800" cy="877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defRPr>
            </a:lvl1pPr>
            <a:lvl2pPr lvl="1" rtl="0" algn="ctr">
              <a:spcBef>
                <a:spcPts val="1200"/>
              </a:spcBef>
              <a:spcAft>
                <a:spcPts val="0"/>
              </a:spcAft>
              <a:buNone/>
              <a:defRPr sz="1600">
                <a:solidFill>
                  <a:schemeClr val="dk2"/>
                </a:solidFill>
              </a:defRPr>
            </a:lvl2pPr>
            <a:lvl3pPr lvl="2" rtl="0" algn="ctr">
              <a:spcBef>
                <a:spcPts val="1200"/>
              </a:spcBef>
              <a:spcAft>
                <a:spcPts val="0"/>
              </a:spcAft>
              <a:buNone/>
              <a:defRPr sz="1600">
                <a:solidFill>
                  <a:schemeClr val="dk2"/>
                </a:solidFill>
              </a:defRPr>
            </a:lvl3pPr>
            <a:lvl4pPr lvl="3" rtl="0" algn="ctr">
              <a:spcBef>
                <a:spcPts val="1200"/>
              </a:spcBef>
              <a:spcAft>
                <a:spcPts val="0"/>
              </a:spcAft>
              <a:buNone/>
              <a:defRPr sz="1600">
                <a:solidFill>
                  <a:schemeClr val="dk2"/>
                </a:solidFill>
              </a:defRPr>
            </a:lvl4pPr>
            <a:lvl5pPr lvl="4" rtl="0" algn="ctr">
              <a:spcBef>
                <a:spcPts val="1200"/>
              </a:spcBef>
              <a:spcAft>
                <a:spcPts val="0"/>
              </a:spcAft>
              <a:buNone/>
              <a:defRPr sz="1600">
                <a:solidFill>
                  <a:schemeClr val="dk2"/>
                </a:solidFill>
              </a:defRPr>
            </a:lvl5pPr>
            <a:lvl6pPr lvl="5" rtl="0" algn="ctr">
              <a:spcBef>
                <a:spcPts val="1200"/>
              </a:spcBef>
              <a:spcAft>
                <a:spcPts val="0"/>
              </a:spcAft>
              <a:buNone/>
              <a:defRPr sz="1600">
                <a:solidFill>
                  <a:schemeClr val="dk2"/>
                </a:solidFill>
              </a:defRPr>
            </a:lvl6pPr>
            <a:lvl7pPr lvl="6" rtl="0" algn="ctr">
              <a:spcBef>
                <a:spcPts val="1200"/>
              </a:spcBef>
              <a:spcAft>
                <a:spcPts val="0"/>
              </a:spcAft>
              <a:buNone/>
              <a:defRPr sz="1600">
                <a:solidFill>
                  <a:schemeClr val="dk2"/>
                </a:solidFill>
              </a:defRPr>
            </a:lvl7pPr>
            <a:lvl8pPr lvl="7" rtl="0" algn="ctr">
              <a:spcBef>
                <a:spcPts val="1200"/>
              </a:spcBef>
              <a:spcAft>
                <a:spcPts val="0"/>
              </a:spcAft>
              <a:buNone/>
              <a:defRPr sz="1600">
                <a:solidFill>
                  <a:schemeClr val="dk2"/>
                </a:solidFill>
              </a:defRPr>
            </a:lvl8pPr>
            <a:lvl9pPr lvl="8" rtl="0" algn="ctr">
              <a:spcBef>
                <a:spcPts val="1200"/>
              </a:spcBef>
              <a:spcAft>
                <a:spcPts val="1200"/>
              </a:spcAft>
              <a:buNone/>
              <a:defRPr sz="1600">
                <a:solidFill>
                  <a:schemeClr val="dk2"/>
                </a:solidFill>
              </a:defRPr>
            </a:lvl9pPr>
          </a:lstStyle>
          <a:p/>
        </p:txBody>
      </p:sp>
      <p:sp>
        <p:nvSpPr>
          <p:cNvPr id="703" name="Google Shape;703;p25"/>
          <p:cNvSpPr txBox="1"/>
          <p:nvPr>
            <p:ph idx="5" type="subTitle"/>
          </p:nvPr>
        </p:nvSpPr>
        <p:spPr>
          <a:xfrm>
            <a:off x="3749040" y="1581912"/>
            <a:ext cx="1636800" cy="877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704" name="Google Shape;704;p25"/>
          <p:cNvSpPr txBox="1"/>
          <p:nvPr>
            <p:ph idx="6" type="subTitle"/>
          </p:nvPr>
        </p:nvSpPr>
        <p:spPr>
          <a:xfrm>
            <a:off x="1289304" y="2139696"/>
            <a:ext cx="1636800" cy="877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705" name="Google Shape;705;p2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06" name="Shape 706"/>
        <p:cNvGrpSpPr/>
        <p:nvPr/>
      </p:nvGrpSpPr>
      <p:grpSpPr>
        <a:xfrm>
          <a:off x="0" y="0"/>
          <a:ext cx="0" cy="0"/>
          <a:chOff x="0" y="0"/>
          <a:chExt cx="0" cy="0"/>
        </a:xfrm>
      </p:grpSpPr>
      <p:sp>
        <p:nvSpPr>
          <p:cNvPr id="707" name="Google Shape;707;p26"/>
          <p:cNvSpPr txBox="1"/>
          <p:nvPr>
            <p:ph type="title"/>
          </p:nvPr>
        </p:nvSpPr>
        <p:spPr>
          <a:xfrm>
            <a:off x="3090672" y="338328"/>
            <a:ext cx="2962800" cy="576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8" name="Google Shape;708;p26"/>
          <p:cNvSpPr txBox="1"/>
          <p:nvPr>
            <p:ph idx="1" type="subTitle"/>
          </p:nvPr>
        </p:nvSpPr>
        <p:spPr>
          <a:xfrm>
            <a:off x="1522425" y="1588336"/>
            <a:ext cx="1764900" cy="457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09" name="Google Shape;709;p26"/>
          <p:cNvSpPr txBox="1"/>
          <p:nvPr>
            <p:ph idx="2" type="subTitle"/>
          </p:nvPr>
        </p:nvSpPr>
        <p:spPr>
          <a:xfrm>
            <a:off x="1522425" y="1928169"/>
            <a:ext cx="17649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sp>
        <p:nvSpPr>
          <p:cNvPr id="710" name="Google Shape;710;p26"/>
          <p:cNvSpPr txBox="1"/>
          <p:nvPr>
            <p:ph idx="3" type="subTitle"/>
          </p:nvPr>
        </p:nvSpPr>
        <p:spPr>
          <a:xfrm>
            <a:off x="3689552" y="1588336"/>
            <a:ext cx="1764900" cy="457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11" name="Google Shape;711;p26"/>
          <p:cNvSpPr txBox="1"/>
          <p:nvPr>
            <p:ph idx="4" type="subTitle"/>
          </p:nvPr>
        </p:nvSpPr>
        <p:spPr>
          <a:xfrm>
            <a:off x="3689552" y="1928169"/>
            <a:ext cx="17649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accent1"/>
                </a:solidFill>
                <a:latin typeface="Barlow Semi Condensed"/>
                <a:ea typeface="Barlow Semi Condensed"/>
                <a:cs typeface="Barlow Semi Condensed"/>
                <a:sym typeface="Barlow Semi Condensed"/>
              </a:defRPr>
            </a:lvl9pPr>
          </a:lstStyle>
          <a:p/>
        </p:txBody>
      </p:sp>
      <p:sp>
        <p:nvSpPr>
          <p:cNvPr id="712" name="Google Shape;712;p26"/>
          <p:cNvSpPr txBox="1"/>
          <p:nvPr>
            <p:ph idx="5" type="subTitle"/>
          </p:nvPr>
        </p:nvSpPr>
        <p:spPr>
          <a:xfrm>
            <a:off x="5856675" y="1588336"/>
            <a:ext cx="1764900" cy="457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13" name="Google Shape;713;p26"/>
          <p:cNvSpPr txBox="1"/>
          <p:nvPr>
            <p:ph idx="6" type="subTitle"/>
          </p:nvPr>
        </p:nvSpPr>
        <p:spPr>
          <a:xfrm>
            <a:off x="5856675" y="1928169"/>
            <a:ext cx="17649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sp>
        <p:nvSpPr>
          <p:cNvPr id="714" name="Google Shape;714;p26"/>
          <p:cNvSpPr txBox="1"/>
          <p:nvPr>
            <p:ph idx="7" type="subTitle"/>
          </p:nvPr>
        </p:nvSpPr>
        <p:spPr>
          <a:xfrm>
            <a:off x="1522425" y="3215958"/>
            <a:ext cx="1764900" cy="457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15" name="Google Shape;715;p26"/>
          <p:cNvSpPr txBox="1"/>
          <p:nvPr>
            <p:ph idx="8" type="subTitle"/>
          </p:nvPr>
        </p:nvSpPr>
        <p:spPr>
          <a:xfrm>
            <a:off x="1522425" y="3556017"/>
            <a:ext cx="1764900" cy="610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sp>
        <p:nvSpPr>
          <p:cNvPr id="716" name="Google Shape;716;p26"/>
          <p:cNvSpPr txBox="1"/>
          <p:nvPr>
            <p:ph idx="9" type="subTitle"/>
          </p:nvPr>
        </p:nvSpPr>
        <p:spPr>
          <a:xfrm>
            <a:off x="3597450" y="3215961"/>
            <a:ext cx="1949100" cy="457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17" name="Google Shape;717;p26"/>
          <p:cNvSpPr txBox="1"/>
          <p:nvPr>
            <p:ph idx="13" type="subTitle"/>
          </p:nvPr>
        </p:nvSpPr>
        <p:spPr>
          <a:xfrm>
            <a:off x="3597500" y="3556017"/>
            <a:ext cx="1949100" cy="610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sp>
        <p:nvSpPr>
          <p:cNvPr id="718" name="Google Shape;718;p26"/>
          <p:cNvSpPr txBox="1"/>
          <p:nvPr>
            <p:ph idx="14" type="subTitle"/>
          </p:nvPr>
        </p:nvSpPr>
        <p:spPr>
          <a:xfrm>
            <a:off x="5856675" y="3215958"/>
            <a:ext cx="1764900" cy="457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19" name="Google Shape;719;p26"/>
          <p:cNvSpPr txBox="1"/>
          <p:nvPr>
            <p:ph idx="15" type="subTitle"/>
          </p:nvPr>
        </p:nvSpPr>
        <p:spPr>
          <a:xfrm>
            <a:off x="5856675" y="3556017"/>
            <a:ext cx="1764900" cy="610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cxnSp>
        <p:nvCxnSpPr>
          <p:cNvPr id="720" name="Google Shape;720;p26"/>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21" name="Google Shape;721;p26"/>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22" name="Google Shape;722;p26"/>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23" name="Google Shape;723;p26"/>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24" name="Google Shape;724;p26"/>
          <p:cNvGrpSpPr/>
          <p:nvPr/>
        </p:nvGrpSpPr>
        <p:grpSpPr>
          <a:xfrm flipH="1">
            <a:off x="1278333" y="4513075"/>
            <a:ext cx="581800" cy="582350"/>
            <a:chOff x="8064275" y="887850"/>
            <a:chExt cx="581800" cy="582350"/>
          </a:xfrm>
        </p:grpSpPr>
        <p:sp>
          <p:nvSpPr>
            <p:cNvPr id="725" name="Google Shape;725;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26"/>
          <p:cNvGrpSpPr/>
          <p:nvPr/>
        </p:nvGrpSpPr>
        <p:grpSpPr>
          <a:xfrm flipH="1">
            <a:off x="2747608" y="4340463"/>
            <a:ext cx="292025" cy="292575"/>
            <a:chOff x="7353050" y="316275"/>
            <a:chExt cx="292025" cy="292575"/>
          </a:xfrm>
        </p:grpSpPr>
        <p:sp>
          <p:nvSpPr>
            <p:cNvPr id="732" name="Google Shape;732;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26"/>
          <p:cNvGrpSpPr/>
          <p:nvPr/>
        </p:nvGrpSpPr>
        <p:grpSpPr>
          <a:xfrm flipH="1">
            <a:off x="171308" y="4315025"/>
            <a:ext cx="175000" cy="175000"/>
            <a:chOff x="8792300" y="321275"/>
            <a:chExt cx="175000" cy="175000"/>
          </a:xfrm>
        </p:grpSpPr>
        <p:sp>
          <p:nvSpPr>
            <p:cNvPr id="737" name="Google Shape;737;p2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26"/>
          <p:cNvGrpSpPr/>
          <p:nvPr/>
        </p:nvGrpSpPr>
        <p:grpSpPr>
          <a:xfrm>
            <a:off x="3873197" y="4657550"/>
            <a:ext cx="293111" cy="293388"/>
            <a:chOff x="3164039" y="430875"/>
            <a:chExt cx="293111" cy="293388"/>
          </a:xfrm>
        </p:grpSpPr>
        <p:sp>
          <p:nvSpPr>
            <p:cNvPr id="742" name="Google Shape;742;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26"/>
          <p:cNvGrpSpPr/>
          <p:nvPr/>
        </p:nvGrpSpPr>
        <p:grpSpPr>
          <a:xfrm flipH="1">
            <a:off x="242270" y="4142425"/>
            <a:ext cx="175013" cy="27000"/>
            <a:chOff x="5662375" y="212375"/>
            <a:chExt cx="175013" cy="27000"/>
          </a:xfrm>
        </p:grpSpPr>
        <p:sp>
          <p:nvSpPr>
            <p:cNvPr id="749" name="Google Shape;749;p2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52" name="Google Shape;752;p26"/>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753" name="Google Shape;753;p26"/>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754" name="Google Shape;754;p26"/>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755" name="Google Shape;755;p26"/>
          <p:cNvGrpSpPr/>
          <p:nvPr/>
        </p:nvGrpSpPr>
        <p:grpSpPr>
          <a:xfrm>
            <a:off x="8064275" y="1040250"/>
            <a:ext cx="581800" cy="582350"/>
            <a:chOff x="8064275" y="887850"/>
            <a:chExt cx="581800" cy="582350"/>
          </a:xfrm>
        </p:grpSpPr>
        <p:sp>
          <p:nvSpPr>
            <p:cNvPr id="756" name="Google Shape;756;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26"/>
          <p:cNvGrpSpPr/>
          <p:nvPr/>
        </p:nvGrpSpPr>
        <p:grpSpPr>
          <a:xfrm>
            <a:off x="7353050" y="316275"/>
            <a:ext cx="292025" cy="292575"/>
            <a:chOff x="7353050" y="316275"/>
            <a:chExt cx="292025" cy="292575"/>
          </a:xfrm>
        </p:grpSpPr>
        <p:sp>
          <p:nvSpPr>
            <p:cNvPr id="763" name="Google Shape;763;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26"/>
          <p:cNvGrpSpPr/>
          <p:nvPr/>
        </p:nvGrpSpPr>
        <p:grpSpPr>
          <a:xfrm>
            <a:off x="8792300" y="321275"/>
            <a:ext cx="175000" cy="175000"/>
            <a:chOff x="8792300" y="321275"/>
            <a:chExt cx="175000" cy="175000"/>
          </a:xfrm>
        </p:grpSpPr>
        <p:sp>
          <p:nvSpPr>
            <p:cNvPr id="768" name="Google Shape;768;p2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 name="Google Shape;772;p26"/>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6"/>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6"/>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6"/>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6"/>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6"/>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 name="Google Shape;778;p26"/>
          <p:cNvGrpSpPr/>
          <p:nvPr/>
        </p:nvGrpSpPr>
        <p:grpSpPr>
          <a:xfrm>
            <a:off x="8490050" y="170875"/>
            <a:ext cx="175013" cy="27000"/>
            <a:chOff x="5662375" y="212375"/>
            <a:chExt cx="175013" cy="27000"/>
          </a:xfrm>
        </p:grpSpPr>
        <p:sp>
          <p:nvSpPr>
            <p:cNvPr id="779" name="Google Shape;779;p2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26"/>
          <p:cNvGrpSpPr/>
          <p:nvPr/>
        </p:nvGrpSpPr>
        <p:grpSpPr>
          <a:xfrm>
            <a:off x="8678350" y="1658000"/>
            <a:ext cx="175013" cy="27000"/>
            <a:chOff x="5662375" y="212375"/>
            <a:chExt cx="175013" cy="27000"/>
          </a:xfrm>
        </p:grpSpPr>
        <p:sp>
          <p:nvSpPr>
            <p:cNvPr id="783" name="Google Shape;783;p2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 name="Google Shape;786;p2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787" name="Shape 787"/>
        <p:cNvGrpSpPr/>
        <p:nvPr/>
      </p:nvGrpSpPr>
      <p:grpSpPr>
        <a:xfrm>
          <a:off x="0" y="0"/>
          <a:ext cx="0" cy="0"/>
          <a:chOff x="0" y="0"/>
          <a:chExt cx="0" cy="0"/>
        </a:xfrm>
      </p:grpSpPr>
      <p:sp>
        <p:nvSpPr>
          <p:cNvPr id="788" name="Google Shape;788;p27"/>
          <p:cNvSpPr txBox="1"/>
          <p:nvPr>
            <p:ph type="title"/>
          </p:nvPr>
        </p:nvSpPr>
        <p:spPr>
          <a:xfrm>
            <a:off x="2962656" y="338328"/>
            <a:ext cx="32187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789" name="Google Shape;789;p27"/>
          <p:cNvGrpSpPr/>
          <p:nvPr/>
        </p:nvGrpSpPr>
        <p:grpSpPr>
          <a:xfrm>
            <a:off x="261711" y="-1158"/>
            <a:ext cx="8550326" cy="3981600"/>
            <a:chOff x="261711" y="-1158"/>
            <a:chExt cx="8550326" cy="3981600"/>
          </a:xfrm>
        </p:grpSpPr>
        <p:cxnSp>
          <p:nvCxnSpPr>
            <p:cNvPr id="790" name="Google Shape;790;p27"/>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791" name="Google Shape;791;p27"/>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792" name="Google Shape;792;p27"/>
            <p:cNvGrpSpPr/>
            <p:nvPr/>
          </p:nvGrpSpPr>
          <p:grpSpPr>
            <a:xfrm rot="10800000">
              <a:off x="343275" y="3300779"/>
              <a:ext cx="344736" cy="345385"/>
              <a:chOff x="7353050" y="316275"/>
              <a:chExt cx="292025" cy="292575"/>
            </a:xfrm>
          </p:grpSpPr>
          <p:sp>
            <p:nvSpPr>
              <p:cNvPr id="793" name="Google Shape;793;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27"/>
            <p:cNvGrpSpPr/>
            <p:nvPr/>
          </p:nvGrpSpPr>
          <p:grpSpPr>
            <a:xfrm rot="10800000">
              <a:off x="8520013" y="714742"/>
              <a:ext cx="292025" cy="292575"/>
              <a:chOff x="7353050" y="316275"/>
              <a:chExt cx="292025" cy="292575"/>
            </a:xfrm>
          </p:grpSpPr>
          <p:sp>
            <p:nvSpPr>
              <p:cNvPr id="798" name="Google Shape;798;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27"/>
            <p:cNvGrpSpPr/>
            <p:nvPr/>
          </p:nvGrpSpPr>
          <p:grpSpPr>
            <a:xfrm rot="10800000">
              <a:off x="261711" y="465077"/>
              <a:ext cx="507562" cy="507984"/>
              <a:chOff x="8064275" y="887850"/>
              <a:chExt cx="581800" cy="582350"/>
            </a:xfrm>
          </p:grpSpPr>
          <p:sp>
            <p:nvSpPr>
              <p:cNvPr id="803" name="Google Shape;80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9" name="Google Shape;809;p27"/>
          <p:cNvSpPr txBox="1"/>
          <p:nvPr>
            <p:ph idx="1" type="subTitle"/>
          </p:nvPr>
        </p:nvSpPr>
        <p:spPr>
          <a:xfrm>
            <a:off x="1408175" y="1035279"/>
            <a:ext cx="2184000" cy="4572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810" name="Google Shape;810;p27"/>
          <p:cNvSpPr txBox="1"/>
          <p:nvPr>
            <p:ph idx="2" type="subTitle"/>
          </p:nvPr>
        </p:nvSpPr>
        <p:spPr>
          <a:xfrm>
            <a:off x="1408175" y="1336956"/>
            <a:ext cx="2184000" cy="610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811" name="Google Shape;811;p27"/>
          <p:cNvSpPr txBox="1"/>
          <p:nvPr>
            <p:ph idx="3" type="subTitle"/>
          </p:nvPr>
        </p:nvSpPr>
        <p:spPr>
          <a:xfrm>
            <a:off x="1408175" y="2309476"/>
            <a:ext cx="2184000" cy="4572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812" name="Google Shape;812;p27"/>
          <p:cNvSpPr txBox="1"/>
          <p:nvPr>
            <p:ph idx="4" type="subTitle"/>
          </p:nvPr>
        </p:nvSpPr>
        <p:spPr>
          <a:xfrm>
            <a:off x="1408175" y="2609979"/>
            <a:ext cx="2184000" cy="610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813" name="Google Shape;813;p27"/>
          <p:cNvSpPr txBox="1"/>
          <p:nvPr>
            <p:ph idx="5" type="subTitle"/>
          </p:nvPr>
        </p:nvSpPr>
        <p:spPr>
          <a:xfrm>
            <a:off x="1408175" y="3587645"/>
            <a:ext cx="2184000" cy="4572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814" name="Google Shape;814;p27"/>
          <p:cNvSpPr txBox="1"/>
          <p:nvPr>
            <p:ph idx="6" type="subTitle"/>
          </p:nvPr>
        </p:nvSpPr>
        <p:spPr>
          <a:xfrm>
            <a:off x="1408175" y="3889317"/>
            <a:ext cx="2184000" cy="610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815" name="Google Shape;815;p2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816" name="Shape 816"/>
        <p:cNvGrpSpPr/>
        <p:nvPr/>
      </p:nvGrpSpPr>
      <p:grpSpPr>
        <a:xfrm>
          <a:off x="0" y="0"/>
          <a:ext cx="0" cy="0"/>
          <a:chOff x="0" y="0"/>
          <a:chExt cx="0" cy="0"/>
        </a:xfrm>
      </p:grpSpPr>
      <p:cxnSp>
        <p:nvCxnSpPr>
          <p:cNvPr id="817" name="Google Shape;817;p28"/>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818" name="Google Shape;818;p28"/>
          <p:cNvSpPr txBox="1"/>
          <p:nvPr>
            <p:ph type="title"/>
          </p:nvPr>
        </p:nvSpPr>
        <p:spPr>
          <a:xfrm>
            <a:off x="2208175" y="342775"/>
            <a:ext cx="47277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9" name="Google Shape;819;p28"/>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820" name="Google Shape;820;p28"/>
          <p:cNvGrpSpPr/>
          <p:nvPr/>
        </p:nvGrpSpPr>
        <p:grpSpPr>
          <a:xfrm flipH="1">
            <a:off x="431725" y="4183775"/>
            <a:ext cx="292025" cy="292575"/>
            <a:chOff x="7353050" y="316275"/>
            <a:chExt cx="292025" cy="292575"/>
          </a:xfrm>
        </p:grpSpPr>
        <p:sp>
          <p:nvSpPr>
            <p:cNvPr id="821" name="Google Shape;821;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28"/>
          <p:cNvGrpSpPr/>
          <p:nvPr/>
        </p:nvGrpSpPr>
        <p:grpSpPr>
          <a:xfrm>
            <a:off x="1075789" y="4604675"/>
            <a:ext cx="293111" cy="293388"/>
            <a:chOff x="3164039" y="430875"/>
            <a:chExt cx="293111" cy="293388"/>
          </a:xfrm>
        </p:grpSpPr>
        <p:sp>
          <p:nvSpPr>
            <p:cNvPr id="826" name="Google Shape;826;p2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32" name="Google Shape;832;p28"/>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833" name="Google Shape;833;p28"/>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834" name="Google Shape;834;p28"/>
          <p:cNvGrpSpPr/>
          <p:nvPr/>
        </p:nvGrpSpPr>
        <p:grpSpPr>
          <a:xfrm>
            <a:off x="8064275" y="526925"/>
            <a:ext cx="581800" cy="582350"/>
            <a:chOff x="8064275" y="887850"/>
            <a:chExt cx="581800" cy="582350"/>
          </a:xfrm>
        </p:grpSpPr>
        <p:sp>
          <p:nvSpPr>
            <p:cNvPr id="835" name="Google Shape;835;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28"/>
          <p:cNvGrpSpPr/>
          <p:nvPr/>
        </p:nvGrpSpPr>
        <p:grpSpPr>
          <a:xfrm>
            <a:off x="7033875" y="170875"/>
            <a:ext cx="292025" cy="292575"/>
            <a:chOff x="7353050" y="316275"/>
            <a:chExt cx="292025" cy="292575"/>
          </a:xfrm>
        </p:grpSpPr>
        <p:sp>
          <p:nvSpPr>
            <p:cNvPr id="842" name="Google Shape;84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28"/>
          <p:cNvGrpSpPr/>
          <p:nvPr/>
        </p:nvGrpSpPr>
        <p:grpSpPr>
          <a:xfrm>
            <a:off x="8757950" y="229650"/>
            <a:ext cx="175000" cy="175000"/>
            <a:chOff x="8792300" y="321275"/>
            <a:chExt cx="175000" cy="175000"/>
          </a:xfrm>
        </p:grpSpPr>
        <p:sp>
          <p:nvSpPr>
            <p:cNvPr id="847" name="Google Shape;847;p2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28"/>
          <p:cNvGrpSpPr/>
          <p:nvPr/>
        </p:nvGrpSpPr>
        <p:grpSpPr>
          <a:xfrm>
            <a:off x="8490050" y="170875"/>
            <a:ext cx="175013" cy="27000"/>
            <a:chOff x="5662375" y="212375"/>
            <a:chExt cx="175013" cy="27000"/>
          </a:xfrm>
        </p:grpSpPr>
        <p:sp>
          <p:nvSpPr>
            <p:cNvPr id="852" name="Google Shape;852;p2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28"/>
          <p:cNvGrpSpPr/>
          <p:nvPr/>
        </p:nvGrpSpPr>
        <p:grpSpPr>
          <a:xfrm>
            <a:off x="7916350" y="1124600"/>
            <a:ext cx="175013" cy="27000"/>
            <a:chOff x="5662375" y="212375"/>
            <a:chExt cx="175013" cy="27000"/>
          </a:xfrm>
        </p:grpSpPr>
        <p:sp>
          <p:nvSpPr>
            <p:cNvPr id="856" name="Google Shape;856;p2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28"/>
          <p:cNvSpPr txBox="1"/>
          <p:nvPr>
            <p:ph idx="1" type="subTitle"/>
          </p:nvPr>
        </p:nvSpPr>
        <p:spPr>
          <a:xfrm>
            <a:off x="5641848" y="2743200"/>
            <a:ext cx="1865400" cy="40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860" name="Google Shape;860;p28"/>
          <p:cNvSpPr txBox="1"/>
          <p:nvPr>
            <p:ph idx="2" type="subTitle"/>
          </p:nvPr>
        </p:nvSpPr>
        <p:spPr>
          <a:xfrm>
            <a:off x="3639312" y="1636776"/>
            <a:ext cx="1865400" cy="40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861" name="Google Shape;861;p28"/>
          <p:cNvSpPr txBox="1"/>
          <p:nvPr>
            <p:ph idx="3" type="subTitle"/>
          </p:nvPr>
        </p:nvSpPr>
        <p:spPr>
          <a:xfrm>
            <a:off x="1636776" y="2249424"/>
            <a:ext cx="1865400" cy="40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862" name="Google Shape;862;p28"/>
          <p:cNvSpPr txBox="1"/>
          <p:nvPr>
            <p:ph idx="4" type="subTitle"/>
          </p:nvPr>
        </p:nvSpPr>
        <p:spPr>
          <a:xfrm>
            <a:off x="5641848" y="3081528"/>
            <a:ext cx="18654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863" name="Google Shape;863;p28"/>
          <p:cNvSpPr txBox="1"/>
          <p:nvPr>
            <p:ph idx="5" type="subTitle"/>
          </p:nvPr>
        </p:nvSpPr>
        <p:spPr>
          <a:xfrm>
            <a:off x="3639312" y="1975104"/>
            <a:ext cx="18654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864" name="Google Shape;864;p28"/>
          <p:cNvSpPr txBox="1"/>
          <p:nvPr>
            <p:ph idx="6" type="subTitle"/>
          </p:nvPr>
        </p:nvSpPr>
        <p:spPr>
          <a:xfrm>
            <a:off x="1636776" y="2596896"/>
            <a:ext cx="18654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865" name="Google Shape;865;p2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866" name="Shape 866"/>
        <p:cNvGrpSpPr/>
        <p:nvPr/>
      </p:nvGrpSpPr>
      <p:grpSpPr>
        <a:xfrm>
          <a:off x="0" y="0"/>
          <a:ext cx="0" cy="0"/>
          <a:chOff x="0" y="0"/>
          <a:chExt cx="0" cy="0"/>
        </a:xfrm>
      </p:grpSpPr>
      <p:grpSp>
        <p:nvGrpSpPr>
          <p:cNvPr id="867" name="Google Shape;867;p29"/>
          <p:cNvGrpSpPr/>
          <p:nvPr/>
        </p:nvGrpSpPr>
        <p:grpSpPr>
          <a:xfrm rot="10800000">
            <a:off x="1954823" y="1124844"/>
            <a:ext cx="5234354" cy="3069144"/>
            <a:chOff x="1098425" y="237675"/>
            <a:chExt cx="5358675" cy="5174750"/>
          </a:xfrm>
        </p:grpSpPr>
        <p:sp>
          <p:nvSpPr>
            <p:cNvPr id="868" name="Google Shape;868;p29"/>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9"/>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9"/>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 name="Google Shape;871;p29"/>
          <p:cNvSpPr txBox="1"/>
          <p:nvPr>
            <p:ph idx="1" type="subTitle"/>
          </p:nvPr>
        </p:nvSpPr>
        <p:spPr>
          <a:xfrm>
            <a:off x="3227832" y="2816352"/>
            <a:ext cx="2679300" cy="658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72" name="Google Shape;872;p29"/>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873" name="Google Shape;873;p29"/>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874" name="Google Shape;874;p29"/>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875" name="Google Shape;875;p29"/>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876" name="Google Shape;876;p29"/>
          <p:cNvGrpSpPr/>
          <p:nvPr/>
        </p:nvGrpSpPr>
        <p:grpSpPr>
          <a:xfrm flipH="1" rot="5400000">
            <a:off x="7407333" y="1284925"/>
            <a:ext cx="581800" cy="582350"/>
            <a:chOff x="8064275" y="887850"/>
            <a:chExt cx="581800" cy="582350"/>
          </a:xfrm>
        </p:grpSpPr>
        <p:sp>
          <p:nvSpPr>
            <p:cNvPr id="877" name="Google Shape;877;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29"/>
          <p:cNvGrpSpPr/>
          <p:nvPr/>
        </p:nvGrpSpPr>
        <p:grpSpPr>
          <a:xfrm flipH="1" rot="5400000">
            <a:off x="7869720" y="2754200"/>
            <a:ext cx="292025" cy="292575"/>
            <a:chOff x="7353050" y="316275"/>
            <a:chExt cx="292025" cy="292575"/>
          </a:xfrm>
        </p:grpSpPr>
        <p:sp>
          <p:nvSpPr>
            <p:cNvPr id="884" name="Google Shape;884;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29"/>
          <p:cNvGrpSpPr/>
          <p:nvPr/>
        </p:nvGrpSpPr>
        <p:grpSpPr>
          <a:xfrm flipH="1" rot="5400000">
            <a:off x="8012458" y="178175"/>
            <a:ext cx="175000" cy="175000"/>
            <a:chOff x="8792300" y="321275"/>
            <a:chExt cx="175000" cy="175000"/>
          </a:xfrm>
        </p:grpSpPr>
        <p:sp>
          <p:nvSpPr>
            <p:cNvPr id="889" name="Google Shape;889;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29"/>
          <p:cNvGrpSpPr/>
          <p:nvPr/>
        </p:nvGrpSpPr>
        <p:grpSpPr>
          <a:xfrm rot="5400000">
            <a:off x="7551683" y="3879926"/>
            <a:ext cx="293111" cy="293388"/>
            <a:chOff x="3164039" y="430875"/>
            <a:chExt cx="293111" cy="293388"/>
          </a:xfrm>
        </p:grpSpPr>
        <p:sp>
          <p:nvSpPr>
            <p:cNvPr id="894" name="Google Shape;894;p2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29"/>
          <p:cNvGrpSpPr/>
          <p:nvPr/>
        </p:nvGrpSpPr>
        <p:grpSpPr>
          <a:xfrm flipH="1" rot="5400000">
            <a:off x="8259052" y="323144"/>
            <a:ext cx="175013" cy="27000"/>
            <a:chOff x="5662375" y="212375"/>
            <a:chExt cx="175013" cy="27000"/>
          </a:xfrm>
        </p:grpSpPr>
        <p:sp>
          <p:nvSpPr>
            <p:cNvPr id="901" name="Google Shape;901;p2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04" name="Google Shape;904;p29"/>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905" name="Google Shape;905;p29"/>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906" name="Google Shape;906;p29"/>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907" name="Google Shape;907;p29"/>
          <p:cNvGrpSpPr/>
          <p:nvPr/>
        </p:nvGrpSpPr>
        <p:grpSpPr>
          <a:xfrm rot="5400000">
            <a:off x="621475" y="4062025"/>
            <a:ext cx="581800" cy="582350"/>
            <a:chOff x="8064275" y="887850"/>
            <a:chExt cx="581800" cy="582350"/>
          </a:xfrm>
        </p:grpSpPr>
        <p:sp>
          <p:nvSpPr>
            <p:cNvPr id="908" name="Google Shape;908;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29"/>
          <p:cNvGrpSpPr/>
          <p:nvPr/>
        </p:nvGrpSpPr>
        <p:grpSpPr>
          <a:xfrm rot="5400000">
            <a:off x="1482825" y="3350800"/>
            <a:ext cx="292025" cy="292575"/>
            <a:chOff x="7353050" y="316275"/>
            <a:chExt cx="292025" cy="292575"/>
          </a:xfrm>
        </p:grpSpPr>
        <p:sp>
          <p:nvSpPr>
            <p:cNvPr id="915" name="Google Shape;915;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29"/>
          <p:cNvGrpSpPr/>
          <p:nvPr/>
        </p:nvGrpSpPr>
        <p:grpSpPr>
          <a:xfrm rot="5400000">
            <a:off x="1595125" y="4790325"/>
            <a:ext cx="175000" cy="175000"/>
            <a:chOff x="8792300" y="321275"/>
            <a:chExt cx="175000" cy="175000"/>
          </a:xfrm>
        </p:grpSpPr>
        <p:sp>
          <p:nvSpPr>
            <p:cNvPr id="920" name="Google Shape;920;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2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 name="Google Shape;930;p29"/>
          <p:cNvGrpSpPr/>
          <p:nvPr/>
        </p:nvGrpSpPr>
        <p:grpSpPr>
          <a:xfrm rot="5400000">
            <a:off x="1701119" y="1515381"/>
            <a:ext cx="175013" cy="27000"/>
            <a:chOff x="5662375" y="212375"/>
            <a:chExt cx="175013" cy="27000"/>
          </a:xfrm>
        </p:grpSpPr>
        <p:sp>
          <p:nvSpPr>
            <p:cNvPr id="931" name="Google Shape;931;p2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29"/>
          <p:cNvGrpSpPr/>
          <p:nvPr/>
        </p:nvGrpSpPr>
        <p:grpSpPr>
          <a:xfrm rot="5400000">
            <a:off x="1819519" y="4562081"/>
            <a:ext cx="175013" cy="27000"/>
            <a:chOff x="5662375" y="212375"/>
            <a:chExt cx="175013" cy="27000"/>
          </a:xfrm>
        </p:grpSpPr>
        <p:sp>
          <p:nvSpPr>
            <p:cNvPr id="935" name="Google Shape;935;p2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29"/>
          <p:cNvGrpSpPr/>
          <p:nvPr/>
        </p:nvGrpSpPr>
        <p:grpSpPr>
          <a:xfrm rot="5400000">
            <a:off x="408594" y="4140781"/>
            <a:ext cx="175013" cy="27000"/>
            <a:chOff x="5662375" y="212375"/>
            <a:chExt cx="175013" cy="27000"/>
          </a:xfrm>
        </p:grpSpPr>
        <p:sp>
          <p:nvSpPr>
            <p:cNvPr id="939" name="Google Shape;939;p2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 name="Google Shape;942;p29"/>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43" name="Google Shape;943;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944" name="Shape 944"/>
        <p:cNvGrpSpPr/>
        <p:nvPr/>
      </p:nvGrpSpPr>
      <p:grpSpPr>
        <a:xfrm>
          <a:off x="0" y="0"/>
          <a:ext cx="0" cy="0"/>
          <a:chOff x="0" y="0"/>
          <a:chExt cx="0" cy="0"/>
        </a:xfrm>
      </p:grpSpPr>
      <p:sp>
        <p:nvSpPr>
          <p:cNvPr id="945" name="Google Shape;945;p30"/>
          <p:cNvSpPr txBox="1"/>
          <p:nvPr>
            <p:ph type="title"/>
          </p:nvPr>
        </p:nvSpPr>
        <p:spPr>
          <a:xfrm>
            <a:off x="1271016" y="338328"/>
            <a:ext cx="6611100" cy="548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46" name="Google Shape;946;p30"/>
          <p:cNvSpPr txBox="1"/>
          <p:nvPr>
            <p:ph idx="1" type="subTitle"/>
          </p:nvPr>
        </p:nvSpPr>
        <p:spPr>
          <a:xfrm>
            <a:off x="4690875" y="1491351"/>
            <a:ext cx="3557100" cy="26562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947" name="Google Shape;947;p30"/>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948" name="Google Shape;948;p30"/>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949" name="Google Shape;949;p30"/>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950" name="Google Shape;950;p30"/>
          <p:cNvGrpSpPr/>
          <p:nvPr/>
        </p:nvGrpSpPr>
        <p:grpSpPr>
          <a:xfrm flipH="1">
            <a:off x="423750" y="125363"/>
            <a:ext cx="292025" cy="292575"/>
            <a:chOff x="7353050" y="316275"/>
            <a:chExt cx="292025" cy="292575"/>
          </a:xfrm>
        </p:grpSpPr>
        <p:sp>
          <p:nvSpPr>
            <p:cNvPr id="951" name="Google Shape;951;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30"/>
          <p:cNvGrpSpPr/>
          <p:nvPr/>
        </p:nvGrpSpPr>
        <p:grpSpPr>
          <a:xfrm>
            <a:off x="1638739" y="558163"/>
            <a:ext cx="293111" cy="293388"/>
            <a:chOff x="3164039" y="430875"/>
            <a:chExt cx="293111" cy="293388"/>
          </a:xfrm>
        </p:grpSpPr>
        <p:sp>
          <p:nvSpPr>
            <p:cNvPr id="956" name="Google Shape;956;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30"/>
          <p:cNvGrpSpPr/>
          <p:nvPr/>
        </p:nvGrpSpPr>
        <p:grpSpPr>
          <a:xfrm>
            <a:off x="1591750" y="362600"/>
            <a:ext cx="175013" cy="27000"/>
            <a:chOff x="5662375" y="212375"/>
            <a:chExt cx="175013" cy="27000"/>
          </a:xfrm>
        </p:grpSpPr>
        <p:sp>
          <p:nvSpPr>
            <p:cNvPr id="963" name="Google Shape;963;p3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66" name="Google Shape;966;p30"/>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967" name="Google Shape;967;p30"/>
          <p:cNvGrpSpPr/>
          <p:nvPr/>
        </p:nvGrpSpPr>
        <p:grpSpPr>
          <a:xfrm>
            <a:off x="7823875" y="202375"/>
            <a:ext cx="581800" cy="582350"/>
            <a:chOff x="8064275" y="887850"/>
            <a:chExt cx="581800" cy="582350"/>
          </a:xfrm>
        </p:grpSpPr>
        <p:sp>
          <p:nvSpPr>
            <p:cNvPr id="968" name="Google Shape;968;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30"/>
          <p:cNvGrpSpPr/>
          <p:nvPr/>
        </p:nvGrpSpPr>
        <p:grpSpPr>
          <a:xfrm flipH="1">
            <a:off x="8698650" y="1117488"/>
            <a:ext cx="292025" cy="292575"/>
            <a:chOff x="7353050" y="316275"/>
            <a:chExt cx="292025" cy="292575"/>
          </a:xfrm>
        </p:grpSpPr>
        <p:sp>
          <p:nvSpPr>
            <p:cNvPr id="975" name="Google Shape;975;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30"/>
          <p:cNvGrpSpPr/>
          <p:nvPr/>
        </p:nvGrpSpPr>
        <p:grpSpPr>
          <a:xfrm>
            <a:off x="8678350" y="1581800"/>
            <a:ext cx="175013" cy="27000"/>
            <a:chOff x="5662375" y="212375"/>
            <a:chExt cx="175013" cy="27000"/>
          </a:xfrm>
        </p:grpSpPr>
        <p:sp>
          <p:nvSpPr>
            <p:cNvPr id="980" name="Google Shape;980;p3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83" name="Google Shape;983;p30"/>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84" name="Google Shape;984;p30"/>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85" name="Google Shape;985;p30"/>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86" name="Google Shape;986;p30"/>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87" name="Google Shape;987;p30"/>
          <p:cNvGrpSpPr/>
          <p:nvPr/>
        </p:nvGrpSpPr>
        <p:grpSpPr>
          <a:xfrm>
            <a:off x="7278954" y="4513075"/>
            <a:ext cx="581800" cy="582350"/>
            <a:chOff x="8064275" y="887850"/>
            <a:chExt cx="581800" cy="582350"/>
          </a:xfrm>
        </p:grpSpPr>
        <p:sp>
          <p:nvSpPr>
            <p:cNvPr id="988" name="Google Shape;988;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30"/>
          <p:cNvGrpSpPr/>
          <p:nvPr/>
        </p:nvGrpSpPr>
        <p:grpSpPr>
          <a:xfrm>
            <a:off x="6099454" y="4340463"/>
            <a:ext cx="292025" cy="292575"/>
            <a:chOff x="7353050" y="316275"/>
            <a:chExt cx="292025" cy="292575"/>
          </a:xfrm>
        </p:grpSpPr>
        <p:sp>
          <p:nvSpPr>
            <p:cNvPr id="995" name="Google Shape;995;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30"/>
          <p:cNvGrpSpPr/>
          <p:nvPr/>
        </p:nvGrpSpPr>
        <p:grpSpPr>
          <a:xfrm>
            <a:off x="8792779" y="4315025"/>
            <a:ext cx="175000" cy="175000"/>
            <a:chOff x="8792300" y="321275"/>
            <a:chExt cx="175000" cy="175000"/>
          </a:xfrm>
        </p:grpSpPr>
        <p:sp>
          <p:nvSpPr>
            <p:cNvPr id="1000" name="Google Shape;1000;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30"/>
          <p:cNvGrpSpPr/>
          <p:nvPr/>
        </p:nvGrpSpPr>
        <p:grpSpPr>
          <a:xfrm flipH="1">
            <a:off x="4972779" y="4657550"/>
            <a:ext cx="293111" cy="293388"/>
            <a:chOff x="3164039" y="430875"/>
            <a:chExt cx="293111" cy="293388"/>
          </a:xfrm>
        </p:grpSpPr>
        <p:sp>
          <p:nvSpPr>
            <p:cNvPr id="1005" name="Google Shape;1005;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30"/>
          <p:cNvGrpSpPr/>
          <p:nvPr/>
        </p:nvGrpSpPr>
        <p:grpSpPr>
          <a:xfrm>
            <a:off x="8721804" y="4142425"/>
            <a:ext cx="175013" cy="27000"/>
            <a:chOff x="5662375" y="212375"/>
            <a:chExt cx="175013" cy="27000"/>
          </a:xfrm>
        </p:grpSpPr>
        <p:sp>
          <p:nvSpPr>
            <p:cNvPr id="1012" name="Google Shape;1012;p3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3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016" name="Shape 1016"/>
        <p:cNvGrpSpPr/>
        <p:nvPr/>
      </p:nvGrpSpPr>
      <p:grpSpPr>
        <a:xfrm>
          <a:off x="0" y="0"/>
          <a:ext cx="0" cy="0"/>
          <a:chOff x="0" y="0"/>
          <a:chExt cx="0" cy="0"/>
        </a:xfrm>
      </p:grpSpPr>
      <p:sp>
        <p:nvSpPr>
          <p:cNvPr id="1017" name="Google Shape;1017;p31"/>
          <p:cNvSpPr txBox="1"/>
          <p:nvPr>
            <p:ph type="title"/>
          </p:nvPr>
        </p:nvSpPr>
        <p:spPr>
          <a:xfrm>
            <a:off x="896100" y="1984450"/>
            <a:ext cx="3457200" cy="12921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1018" name="Google Shape;1018;p31"/>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19" name="Google Shape;1019;p31"/>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0" name="Google Shape;1020;p31"/>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1" name="Google Shape;1021;p31"/>
          <p:cNvGrpSpPr/>
          <p:nvPr/>
        </p:nvGrpSpPr>
        <p:grpSpPr>
          <a:xfrm flipH="1">
            <a:off x="499400" y="959675"/>
            <a:ext cx="581800" cy="582350"/>
            <a:chOff x="8064275" y="887850"/>
            <a:chExt cx="581800" cy="582350"/>
          </a:xfrm>
        </p:grpSpPr>
        <p:sp>
          <p:nvSpPr>
            <p:cNvPr id="1022" name="Google Shape;1022;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31"/>
          <p:cNvGrpSpPr/>
          <p:nvPr/>
        </p:nvGrpSpPr>
        <p:grpSpPr>
          <a:xfrm flipH="1">
            <a:off x="1500400" y="388100"/>
            <a:ext cx="292025" cy="292575"/>
            <a:chOff x="7353050" y="316275"/>
            <a:chExt cx="292025" cy="292575"/>
          </a:xfrm>
        </p:grpSpPr>
        <p:sp>
          <p:nvSpPr>
            <p:cNvPr id="1029" name="Google Shape;1029;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3" name="Google Shape;1033;p31"/>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1"/>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9" name="Google Shape;1039;p31"/>
          <p:cNvGrpSpPr/>
          <p:nvPr/>
        </p:nvGrpSpPr>
        <p:grpSpPr>
          <a:xfrm flipH="1">
            <a:off x="3527112" y="361100"/>
            <a:ext cx="175013" cy="27000"/>
            <a:chOff x="5662375" y="212375"/>
            <a:chExt cx="175013" cy="27000"/>
          </a:xfrm>
        </p:grpSpPr>
        <p:sp>
          <p:nvSpPr>
            <p:cNvPr id="1040" name="Google Shape;1040;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31"/>
          <p:cNvGrpSpPr/>
          <p:nvPr/>
        </p:nvGrpSpPr>
        <p:grpSpPr>
          <a:xfrm flipH="1">
            <a:off x="480412" y="242700"/>
            <a:ext cx="175013" cy="27000"/>
            <a:chOff x="5662375" y="212375"/>
            <a:chExt cx="175013" cy="27000"/>
          </a:xfrm>
        </p:grpSpPr>
        <p:sp>
          <p:nvSpPr>
            <p:cNvPr id="1044" name="Google Shape;1044;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31"/>
          <p:cNvGrpSpPr/>
          <p:nvPr/>
        </p:nvGrpSpPr>
        <p:grpSpPr>
          <a:xfrm flipH="1">
            <a:off x="901712" y="1653625"/>
            <a:ext cx="175013" cy="27000"/>
            <a:chOff x="5662375" y="212375"/>
            <a:chExt cx="175013" cy="27000"/>
          </a:xfrm>
        </p:grpSpPr>
        <p:sp>
          <p:nvSpPr>
            <p:cNvPr id="1048" name="Google Shape;1048;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51" name="Google Shape;1051;p31"/>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052" name="Google Shape;1052;p31"/>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053" name="Google Shape;1053;p31"/>
          <p:cNvGrpSpPr/>
          <p:nvPr/>
        </p:nvGrpSpPr>
        <p:grpSpPr>
          <a:xfrm rot="10800000">
            <a:off x="499400" y="3940925"/>
            <a:ext cx="581800" cy="582350"/>
            <a:chOff x="8064275" y="887850"/>
            <a:chExt cx="581800" cy="582350"/>
          </a:xfrm>
        </p:grpSpPr>
        <p:sp>
          <p:nvSpPr>
            <p:cNvPr id="1054" name="Google Shape;1054;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31"/>
          <p:cNvGrpSpPr/>
          <p:nvPr/>
        </p:nvGrpSpPr>
        <p:grpSpPr>
          <a:xfrm rot="10800000">
            <a:off x="1819575" y="4586750"/>
            <a:ext cx="292025" cy="292575"/>
            <a:chOff x="7353050" y="316275"/>
            <a:chExt cx="292025" cy="292575"/>
          </a:xfrm>
        </p:grpSpPr>
        <p:sp>
          <p:nvSpPr>
            <p:cNvPr id="1061" name="Google Shape;1061;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31"/>
          <p:cNvGrpSpPr/>
          <p:nvPr/>
        </p:nvGrpSpPr>
        <p:grpSpPr>
          <a:xfrm rot="10800000">
            <a:off x="212525" y="4645550"/>
            <a:ext cx="175000" cy="175000"/>
            <a:chOff x="8792300" y="321275"/>
            <a:chExt cx="175000" cy="175000"/>
          </a:xfrm>
        </p:grpSpPr>
        <p:sp>
          <p:nvSpPr>
            <p:cNvPr id="1066" name="Google Shape;1066;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31"/>
          <p:cNvGrpSpPr/>
          <p:nvPr/>
        </p:nvGrpSpPr>
        <p:grpSpPr>
          <a:xfrm rot="10800000">
            <a:off x="480412" y="4852325"/>
            <a:ext cx="175013" cy="27000"/>
            <a:chOff x="5662375" y="212375"/>
            <a:chExt cx="175013" cy="27000"/>
          </a:xfrm>
        </p:grpSpPr>
        <p:sp>
          <p:nvSpPr>
            <p:cNvPr id="1071" name="Google Shape;107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31"/>
          <p:cNvGrpSpPr/>
          <p:nvPr/>
        </p:nvGrpSpPr>
        <p:grpSpPr>
          <a:xfrm rot="10800000">
            <a:off x="1054112" y="3898600"/>
            <a:ext cx="175013" cy="27000"/>
            <a:chOff x="5662375" y="212375"/>
            <a:chExt cx="175013" cy="27000"/>
          </a:xfrm>
        </p:grpSpPr>
        <p:sp>
          <p:nvSpPr>
            <p:cNvPr id="1075" name="Google Shape;1075;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8" name="Google Shape;1078;p3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79" name="Shape 1079"/>
        <p:cNvGrpSpPr/>
        <p:nvPr/>
      </p:nvGrpSpPr>
      <p:grpSpPr>
        <a:xfrm>
          <a:off x="0" y="0"/>
          <a:ext cx="0" cy="0"/>
          <a:chOff x="0" y="0"/>
          <a:chExt cx="0" cy="0"/>
        </a:xfrm>
      </p:grpSpPr>
      <p:sp>
        <p:nvSpPr>
          <p:cNvPr id="1080" name="Google Shape;1080;p32"/>
          <p:cNvSpPr txBox="1"/>
          <p:nvPr>
            <p:ph type="title"/>
          </p:nvPr>
        </p:nvSpPr>
        <p:spPr>
          <a:xfrm>
            <a:off x="1807671" y="338325"/>
            <a:ext cx="55287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81" name="Google Shape;1081;p32"/>
          <p:cNvSpPr txBox="1"/>
          <p:nvPr>
            <p:ph idx="1" type="subTitle"/>
          </p:nvPr>
        </p:nvSpPr>
        <p:spPr>
          <a:xfrm>
            <a:off x="4956048" y="2532888"/>
            <a:ext cx="2084700" cy="136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082" name="Google Shape;1082;p32"/>
          <p:cNvSpPr txBox="1"/>
          <p:nvPr>
            <p:ph idx="2" type="subTitle"/>
          </p:nvPr>
        </p:nvSpPr>
        <p:spPr>
          <a:xfrm>
            <a:off x="2093976" y="2532888"/>
            <a:ext cx="2084700" cy="136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083" name="Google Shape;1083;p32"/>
          <p:cNvSpPr txBox="1"/>
          <p:nvPr>
            <p:ph idx="3" type="subTitle"/>
          </p:nvPr>
        </p:nvSpPr>
        <p:spPr>
          <a:xfrm>
            <a:off x="4956048" y="2221992"/>
            <a:ext cx="2084700" cy="283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defRPr>
            </a:lvl2pPr>
            <a:lvl3pPr lvl="2" rtl="0" algn="ctr">
              <a:spcBef>
                <a:spcPts val="1200"/>
              </a:spcBef>
              <a:spcAft>
                <a:spcPts val="0"/>
              </a:spcAft>
              <a:buNone/>
              <a:defRPr sz="1600">
                <a:solidFill>
                  <a:schemeClr val="accent1"/>
                </a:solidFill>
              </a:defRPr>
            </a:lvl3pPr>
            <a:lvl4pPr lvl="3" rtl="0" algn="ctr">
              <a:spcBef>
                <a:spcPts val="1200"/>
              </a:spcBef>
              <a:spcAft>
                <a:spcPts val="0"/>
              </a:spcAft>
              <a:buNone/>
              <a:defRPr sz="1600">
                <a:solidFill>
                  <a:schemeClr val="accent1"/>
                </a:solidFill>
              </a:defRPr>
            </a:lvl4pPr>
            <a:lvl5pPr lvl="4" rtl="0" algn="ctr">
              <a:spcBef>
                <a:spcPts val="1200"/>
              </a:spcBef>
              <a:spcAft>
                <a:spcPts val="0"/>
              </a:spcAft>
              <a:buNone/>
              <a:defRPr sz="1600">
                <a:solidFill>
                  <a:schemeClr val="accent1"/>
                </a:solidFill>
              </a:defRPr>
            </a:lvl5pPr>
            <a:lvl6pPr lvl="5" rtl="0" algn="ctr">
              <a:spcBef>
                <a:spcPts val="1200"/>
              </a:spcBef>
              <a:spcAft>
                <a:spcPts val="0"/>
              </a:spcAft>
              <a:buNone/>
              <a:defRPr sz="1600">
                <a:solidFill>
                  <a:schemeClr val="accent1"/>
                </a:solidFill>
              </a:defRPr>
            </a:lvl6pPr>
            <a:lvl7pPr lvl="6" rtl="0" algn="ctr">
              <a:spcBef>
                <a:spcPts val="1200"/>
              </a:spcBef>
              <a:spcAft>
                <a:spcPts val="0"/>
              </a:spcAft>
              <a:buNone/>
              <a:defRPr sz="1600">
                <a:solidFill>
                  <a:schemeClr val="accent1"/>
                </a:solidFill>
              </a:defRPr>
            </a:lvl7pPr>
            <a:lvl8pPr lvl="7" rtl="0" algn="ctr">
              <a:spcBef>
                <a:spcPts val="1200"/>
              </a:spcBef>
              <a:spcAft>
                <a:spcPts val="0"/>
              </a:spcAft>
              <a:buNone/>
              <a:defRPr sz="1600">
                <a:solidFill>
                  <a:schemeClr val="accent1"/>
                </a:solidFill>
              </a:defRPr>
            </a:lvl8pPr>
            <a:lvl9pPr lvl="8" rtl="0" algn="ctr">
              <a:spcBef>
                <a:spcPts val="1200"/>
              </a:spcBef>
              <a:spcAft>
                <a:spcPts val="1200"/>
              </a:spcAft>
              <a:buNone/>
              <a:defRPr sz="1600">
                <a:solidFill>
                  <a:schemeClr val="accent1"/>
                </a:solidFill>
              </a:defRPr>
            </a:lvl9pPr>
          </a:lstStyle>
          <a:p/>
        </p:txBody>
      </p:sp>
      <p:sp>
        <p:nvSpPr>
          <p:cNvPr id="1084" name="Google Shape;1084;p32"/>
          <p:cNvSpPr txBox="1"/>
          <p:nvPr>
            <p:ph idx="4" type="subTitle"/>
          </p:nvPr>
        </p:nvSpPr>
        <p:spPr>
          <a:xfrm>
            <a:off x="2093976" y="2203704"/>
            <a:ext cx="2084700" cy="310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defRPr>
            </a:lvl2pPr>
            <a:lvl3pPr lvl="2" rtl="0" algn="ctr">
              <a:spcBef>
                <a:spcPts val="1200"/>
              </a:spcBef>
              <a:spcAft>
                <a:spcPts val="0"/>
              </a:spcAft>
              <a:buNone/>
              <a:defRPr sz="1600">
                <a:solidFill>
                  <a:schemeClr val="accent1"/>
                </a:solidFill>
              </a:defRPr>
            </a:lvl3pPr>
            <a:lvl4pPr lvl="3" rtl="0" algn="ctr">
              <a:spcBef>
                <a:spcPts val="1200"/>
              </a:spcBef>
              <a:spcAft>
                <a:spcPts val="0"/>
              </a:spcAft>
              <a:buNone/>
              <a:defRPr sz="1600">
                <a:solidFill>
                  <a:schemeClr val="accent1"/>
                </a:solidFill>
              </a:defRPr>
            </a:lvl4pPr>
            <a:lvl5pPr lvl="4" rtl="0" algn="ctr">
              <a:spcBef>
                <a:spcPts val="1200"/>
              </a:spcBef>
              <a:spcAft>
                <a:spcPts val="0"/>
              </a:spcAft>
              <a:buNone/>
              <a:defRPr sz="1600">
                <a:solidFill>
                  <a:schemeClr val="accent1"/>
                </a:solidFill>
              </a:defRPr>
            </a:lvl5pPr>
            <a:lvl6pPr lvl="5" rtl="0" algn="ctr">
              <a:spcBef>
                <a:spcPts val="1200"/>
              </a:spcBef>
              <a:spcAft>
                <a:spcPts val="0"/>
              </a:spcAft>
              <a:buNone/>
              <a:defRPr sz="1600">
                <a:solidFill>
                  <a:schemeClr val="accent1"/>
                </a:solidFill>
              </a:defRPr>
            </a:lvl6pPr>
            <a:lvl7pPr lvl="6" rtl="0" algn="ctr">
              <a:spcBef>
                <a:spcPts val="1200"/>
              </a:spcBef>
              <a:spcAft>
                <a:spcPts val="0"/>
              </a:spcAft>
              <a:buNone/>
              <a:defRPr sz="1600">
                <a:solidFill>
                  <a:schemeClr val="accent1"/>
                </a:solidFill>
              </a:defRPr>
            </a:lvl7pPr>
            <a:lvl8pPr lvl="7" rtl="0" algn="ctr">
              <a:spcBef>
                <a:spcPts val="1200"/>
              </a:spcBef>
              <a:spcAft>
                <a:spcPts val="0"/>
              </a:spcAft>
              <a:buNone/>
              <a:defRPr sz="1600">
                <a:solidFill>
                  <a:schemeClr val="accent1"/>
                </a:solidFill>
              </a:defRPr>
            </a:lvl8pPr>
            <a:lvl9pPr lvl="8" rtl="0" algn="ctr">
              <a:spcBef>
                <a:spcPts val="1200"/>
              </a:spcBef>
              <a:spcAft>
                <a:spcPts val="1200"/>
              </a:spcAft>
              <a:buNone/>
              <a:defRPr sz="1600">
                <a:solidFill>
                  <a:schemeClr val="accent1"/>
                </a:solidFill>
              </a:defRPr>
            </a:lvl9pPr>
          </a:lstStyle>
          <a:p/>
        </p:txBody>
      </p:sp>
      <p:sp>
        <p:nvSpPr>
          <p:cNvPr id="1085" name="Google Shape;1085;p32"/>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86" name="Google Shape;1086;p32"/>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087" name="Google Shape;1087;p32"/>
          <p:cNvGrpSpPr/>
          <p:nvPr/>
        </p:nvGrpSpPr>
        <p:grpSpPr>
          <a:xfrm>
            <a:off x="432850" y="0"/>
            <a:ext cx="8278300" cy="5165700"/>
            <a:chOff x="432850" y="0"/>
            <a:chExt cx="8278300" cy="5165700"/>
          </a:xfrm>
        </p:grpSpPr>
        <p:cxnSp>
          <p:nvCxnSpPr>
            <p:cNvPr id="1088" name="Google Shape;1088;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089" name="Google Shape;1089;p32"/>
            <p:cNvGrpSpPr/>
            <p:nvPr/>
          </p:nvGrpSpPr>
          <p:grpSpPr>
            <a:xfrm>
              <a:off x="8129350" y="4292175"/>
              <a:ext cx="581800" cy="582350"/>
              <a:chOff x="8064275" y="887850"/>
              <a:chExt cx="581800" cy="582350"/>
            </a:xfrm>
          </p:grpSpPr>
          <p:sp>
            <p:nvSpPr>
              <p:cNvPr id="1090" name="Google Shape;1090;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32"/>
            <p:cNvGrpSpPr/>
            <p:nvPr/>
          </p:nvGrpSpPr>
          <p:grpSpPr>
            <a:xfrm>
              <a:off x="8274238" y="3720600"/>
              <a:ext cx="292025" cy="292575"/>
              <a:chOff x="7353050" y="316275"/>
              <a:chExt cx="292025" cy="292575"/>
            </a:xfrm>
          </p:grpSpPr>
          <p:sp>
            <p:nvSpPr>
              <p:cNvPr id="1097" name="Google Shape;1097;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32"/>
            <p:cNvGrpSpPr/>
            <p:nvPr/>
          </p:nvGrpSpPr>
          <p:grpSpPr>
            <a:xfrm>
              <a:off x="8332763" y="3212475"/>
              <a:ext cx="175000" cy="175000"/>
              <a:chOff x="8792300" y="321275"/>
              <a:chExt cx="175000" cy="175000"/>
            </a:xfrm>
          </p:grpSpPr>
          <p:sp>
            <p:nvSpPr>
              <p:cNvPr id="1102" name="Google Shape;1102;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07" name="Google Shape;1107;p32"/>
            <p:cNvGrpSpPr/>
            <p:nvPr/>
          </p:nvGrpSpPr>
          <p:grpSpPr>
            <a:xfrm rot="10800000">
              <a:off x="432850" y="291788"/>
              <a:ext cx="581800" cy="582350"/>
              <a:chOff x="8064275" y="887850"/>
              <a:chExt cx="581800" cy="582350"/>
            </a:xfrm>
          </p:grpSpPr>
          <p:sp>
            <p:nvSpPr>
              <p:cNvPr id="1108" name="Google Shape;1108;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32"/>
            <p:cNvGrpSpPr/>
            <p:nvPr/>
          </p:nvGrpSpPr>
          <p:grpSpPr>
            <a:xfrm rot="10800000">
              <a:off x="577738" y="1153138"/>
              <a:ext cx="292025" cy="292575"/>
              <a:chOff x="7353050" y="316275"/>
              <a:chExt cx="292025" cy="292575"/>
            </a:xfrm>
          </p:grpSpPr>
          <p:sp>
            <p:nvSpPr>
              <p:cNvPr id="1115" name="Google Shape;1115;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2"/>
            <p:cNvGrpSpPr/>
            <p:nvPr/>
          </p:nvGrpSpPr>
          <p:grpSpPr>
            <a:xfrm rot="10800000">
              <a:off x="636238" y="1778838"/>
              <a:ext cx="175000" cy="175000"/>
              <a:chOff x="8792300" y="321275"/>
              <a:chExt cx="175000" cy="175000"/>
            </a:xfrm>
          </p:grpSpPr>
          <p:sp>
            <p:nvSpPr>
              <p:cNvPr id="1120" name="Google Shape;1120;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32"/>
            <p:cNvGrpSpPr/>
            <p:nvPr/>
          </p:nvGrpSpPr>
          <p:grpSpPr>
            <a:xfrm>
              <a:off x="432850" y="2003163"/>
              <a:ext cx="175013" cy="27000"/>
              <a:chOff x="5662375" y="212375"/>
              <a:chExt cx="175013" cy="27000"/>
            </a:xfrm>
          </p:grpSpPr>
          <p:sp>
            <p:nvSpPr>
              <p:cNvPr id="1125" name="Google Shape;112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32"/>
            <p:cNvGrpSpPr/>
            <p:nvPr/>
          </p:nvGrpSpPr>
          <p:grpSpPr>
            <a:xfrm>
              <a:off x="788100" y="208488"/>
              <a:ext cx="175013" cy="27000"/>
              <a:chOff x="5662375" y="212375"/>
              <a:chExt cx="175013" cy="27000"/>
            </a:xfrm>
          </p:grpSpPr>
          <p:sp>
            <p:nvSpPr>
              <p:cNvPr id="1129" name="Google Shape;112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32"/>
            <p:cNvGrpSpPr/>
            <p:nvPr/>
          </p:nvGrpSpPr>
          <p:grpSpPr>
            <a:xfrm>
              <a:off x="8129350" y="4988725"/>
              <a:ext cx="175013" cy="27000"/>
              <a:chOff x="5662375" y="212375"/>
              <a:chExt cx="175013" cy="27000"/>
            </a:xfrm>
          </p:grpSpPr>
          <p:sp>
            <p:nvSpPr>
              <p:cNvPr id="1133" name="Google Shape;113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32"/>
            <p:cNvGrpSpPr/>
            <p:nvPr/>
          </p:nvGrpSpPr>
          <p:grpSpPr>
            <a:xfrm>
              <a:off x="8497550" y="3429425"/>
              <a:ext cx="175013" cy="27000"/>
              <a:chOff x="5662375" y="212375"/>
              <a:chExt cx="175013" cy="27000"/>
            </a:xfrm>
          </p:grpSpPr>
          <p:sp>
            <p:nvSpPr>
              <p:cNvPr id="1137" name="Google Shape;1137;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40" name="Google Shape;1140;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141" name="Google Shape;1141;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142" name="Google Shape;1142;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 name="Google Shape;1146;p3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147" name="Shape 1147"/>
        <p:cNvGrpSpPr/>
        <p:nvPr/>
      </p:nvGrpSpPr>
      <p:grpSpPr>
        <a:xfrm>
          <a:off x="0" y="0"/>
          <a:ext cx="0" cy="0"/>
          <a:chOff x="0" y="0"/>
          <a:chExt cx="0" cy="0"/>
        </a:xfrm>
      </p:grpSpPr>
      <p:sp>
        <p:nvSpPr>
          <p:cNvPr id="1148" name="Google Shape;1148;p33"/>
          <p:cNvSpPr txBox="1"/>
          <p:nvPr>
            <p:ph idx="1" type="body"/>
          </p:nvPr>
        </p:nvSpPr>
        <p:spPr>
          <a:xfrm>
            <a:off x="1122050" y="1947672"/>
            <a:ext cx="2788800" cy="13626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1149" name="Google Shape;1149;p33"/>
          <p:cNvSpPr txBox="1"/>
          <p:nvPr>
            <p:ph type="title"/>
          </p:nvPr>
        </p:nvSpPr>
        <p:spPr>
          <a:xfrm>
            <a:off x="2100600" y="347472"/>
            <a:ext cx="4947000" cy="585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1150" name="Google Shape;1150;p33"/>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1151" name="Google Shape;1151;p33"/>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1152" name="Google Shape;1152;p33"/>
          <p:cNvGrpSpPr/>
          <p:nvPr/>
        </p:nvGrpSpPr>
        <p:grpSpPr>
          <a:xfrm flipH="1">
            <a:off x="431725" y="4183775"/>
            <a:ext cx="292025" cy="292575"/>
            <a:chOff x="7353050" y="316275"/>
            <a:chExt cx="292025" cy="292575"/>
          </a:xfrm>
        </p:grpSpPr>
        <p:sp>
          <p:nvSpPr>
            <p:cNvPr id="1153" name="Google Shape;1153;p3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33"/>
          <p:cNvGrpSpPr/>
          <p:nvPr/>
        </p:nvGrpSpPr>
        <p:grpSpPr>
          <a:xfrm>
            <a:off x="1646714" y="4616575"/>
            <a:ext cx="293111" cy="293388"/>
            <a:chOff x="3164039" y="430875"/>
            <a:chExt cx="293111" cy="293388"/>
          </a:xfrm>
        </p:grpSpPr>
        <p:sp>
          <p:nvSpPr>
            <p:cNvPr id="1158" name="Google Shape;1158;p3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64" name="Google Shape;1164;p3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65" name="Google Shape;1165;p3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66" name="Google Shape;1166;p33"/>
          <p:cNvGrpSpPr/>
          <p:nvPr/>
        </p:nvGrpSpPr>
        <p:grpSpPr>
          <a:xfrm>
            <a:off x="8064275" y="526925"/>
            <a:ext cx="581800" cy="582350"/>
            <a:chOff x="8064275" y="887850"/>
            <a:chExt cx="581800" cy="582350"/>
          </a:xfrm>
        </p:grpSpPr>
        <p:sp>
          <p:nvSpPr>
            <p:cNvPr id="1167" name="Google Shape;1167;p3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33"/>
          <p:cNvGrpSpPr/>
          <p:nvPr/>
        </p:nvGrpSpPr>
        <p:grpSpPr>
          <a:xfrm>
            <a:off x="7033875" y="170875"/>
            <a:ext cx="292025" cy="292575"/>
            <a:chOff x="7353050" y="316275"/>
            <a:chExt cx="292025" cy="292575"/>
          </a:xfrm>
        </p:grpSpPr>
        <p:sp>
          <p:nvSpPr>
            <p:cNvPr id="1174" name="Google Shape;1174;p3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33"/>
          <p:cNvGrpSpPr/>
          <p:nvPr/>
        </p:nvGrpSpPr>
        <p:grpSpPr>
          <a:xfrm>
            <a:off x="8757950" y="229650"/>
            <a:ext cx="175000" cy="175000"/>
            <a:chOff x="8792300" y="321275"/>
            <a:chExt cx="175000" cy="175000"/>
          </a:xfrm>
        </p:grpSpPr>
        <p:sp>
          <p:nvSpPr>
            <p:cNvPr id="1179" name="Google Shape;1179;p3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33"/>
          <p:cNvGrpSpPr/>
          <p:nvPr/>
        </p:nvGrpSpPr>
        <p:grpSpPr>
          <a:xfrm>
            <a:off x="8490050" y="170875"/>
            <a:ext cx="175013" cy="27000"/>
            <a:chOff x="5662375" y="212375"/>
            <a:chExt cx="175013" cy="27000"/>
          </a:xfrm>
        </p:grpSpPr>
        <p:sp>
          <p:nvSpPr>
            <p:cNvPr id="1184" name="Google Shape;1184;p3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33"/>
          <p:cNvGrpSpPr/>
          <p:nvPr/>
        </p:nvGrpSpPr>
        <p:grpSpPr>
          <a:xfrm>
            <a:off x="7916350" y="1124600"/>
            <a:ext cx="175013" cy="27000"/>
            <a:chOff x="5662375" y="212375"/>
            <a:chExt cx="175013" cy="27000"/>
          </a:xfrm>
        </p:grpSpPr>
        <p:sp>
          <p:nvSpPr>
            <p:cNvPr id="1188" name="Google Shape;1188;p3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3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Barlow Semi Condensed"/>
                <a:ea typeface="Barlow Semi Condensed"/>
                <a:cs typeface="Barlow Semi Condensed"/>
                <a:sym typeface="Barlow Semi Condensed"/>
              </a:defRPr>
            </a:lvl1pPr>
            <a:lvl2pPr lvl="1">
              <a:buNone/>
              <a:defRPr sz="1300">
                <a:latin typeface="Barlow Semi Condensed"/>
                <a:ea typeface="Barlow Semi Condensed"/>
                <a:cs typeface="Barlow Semi Condensed"/>
                <a:sym typeface="Barlow Semi Condensed"/>
              </a:defRPr>
            </a:lvl2pPr>
            <a:lvl3pPr lvl="2">
              <a:buNone/>
              <a:defRPr sz="1300">
                <a:latin typeface="Barlow Semi Condensed"/>
                <a:ea typeface="Barlow Semi Condensed"/>
                <a:cs typeface="Barlow Semi Condensed"/>
                <a:sym typeface="Barlow Semi Condensed"/>
              </a:defRPr>
            </a:lvl3pPr>
            <a:lvl4pPr lvl="3">
              <a:buNone/>
              <a:defRPr sz="1300">
                <a:latin typeface="Barlow Semi Condensed"/>
                <a:ea typeface="Barlow Semi Condensed"/>
                <a:cs typeface="Barlow Semi Condensed"/>
                <a:sym typeface="Barlow Semi Condensed"/>
              </a:defRPr>
            </a:lvl4pPr>
            <a:lvl5pPr lvl="4">
              <a:buNone/>
              <a:defRPr sz="1300">
                <a:latin typeface="Barlow Semi Condensed"/>
                <a:ea typeface="Barlow Semi Condensed"/>
                <a:cs typeface="Barlow Semi Condensed"/>
                <a:sym typeface="Barlow Semi Condensed"/>
              </a:defRPr>
            </a:lvl5pPr>
            <a:lvl6pPr lvl="5">
              <a:buNone/>
              <a:defRPr sz="1300">
                <a:latin typeface="Barlow Semi Condensed"/>
                <a:ea typeface="Barlow Semi Condensed"/>
                <a:cs typeface="Barlow Semi Condensed"/>
                <a:sym typeface="Barlow Semi Condensed"/>
              </a:defRPr>
            </a:lvl6pPr>
            <a:lvl7pPr lvl="6">
              <a:buNone/>
              <a:defRPr sz="1300">
                <a:latin typeface="Barlow Semi Condensed"/>
                <a:ea typeface="Barlow Semi Condensed"/>
                <a:cs typeface="Barlow Semi Condensed"/>
                <a:sym typeface="Barlow Semi Condensed"/>
              </a:defRPr>
            </a:lvl7pPr>
            <a:lvl8pPr lvl="7">
              <a:buNone/>
              <a:defRPr sz="1300">
                <a:latin typeface="Barlow Semi Condensed"/>
                <a:ea typeface="Barlow Semi Condensed"/>
                <a:cs typeface="Barlow Semi Condensed"/>
                <a:sym typeface="Barlow Semi Condensed"/>
              </a:defRPr>
            </a:lvl8pPr>
            <a:lvl9pPr lvl="8">
              <a:buNone/>
              <a:defRPr sz="1300">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192" name="Shape 1192"/>
        <p:cNvGrpSpPr/>
        <p:nvPr/>
      </p:nvGrpSpPr>
      <p:grpSpPr>
        <a:xfrm>
          <a:off x="0" y="0"/>
          <a:ext cx="0" cy="0"/>
          <a:chOff x="0" y="0"/>
          <a:chExt cx="0" cy="0"/>
        </a:xfrm>
      </p:grpSpPr>
      <p:sp>
        <p:nvSpPr>
          <p:cNvPr id="1193" name="Google Shape;1193;p34"/>
          <p:cNvSpPr txBox="1"/>
          <p:nvPr>
            <p:ph type="title"/>
          </p:nvPr>
        </p:nvSpPr>
        <p:spPr>
          <a:xfrm>
            <a:off x="2105425" y="384048"/>
            <a:ext cx="4937700" cy="107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1194" name="Google Shape;1194;p34"/>
          <p:cNvSpPr txBox="1"/>
          <p:nvPr>
            <p:ph idx="1" type="subTitle"/>
          </p:nvPr>
        </p:nvSpPr>
        <p:spPr>
          <a:xfrm>
            <a:off x="3017520" y="1709928"/>
            <a:ext cx="3099900" cy="1435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latin typeface="Barlow Semi Condensed"/>
                <a:ea typeface="Barlow Semi Condensed"/>
                <a:cs typeface="Barlow Semi Condensed"/>
                <a:sym typeface="Barlow Semi Condensed"/>
              </a:defRPr>
            </a:lvl1pPr>
            <a:lvl2pPr lvl="1" rtl="0">
              <a:spcBef>
                <a:spcPts val="1200"/>
              </a:spcBef>
              <a:spcAft>
                <a:spcPts val="0"/>
              </a:spcAft>
              <a:buNone/>
              <a:defRPr>
                <a:latin typeface="Barlow Semi Condensed"/>
                <a:ea typeface="Barlow Semi Condensed"/>
                <a:cs typeface="Barlow Semi Condensed"/>
                <a:sym typeface="Barlow Semi Condensed"/>
              </a:defRPr>
            </a:lvl2pPr>
            <a:lvl3pPr lvl="2" rtl="0">
              <a:spcBef>
                <a:spcPts val="1200"/>
              </a:spcBef>
              <a:spcAft>
                <a:spcPts val="0"/>
              </a:spcAft>
              <a:buNone/>
              <a:defRPr>
                <a:latin typeface="Barlow Semi Condensed"/>
                <a:ea typeface="Barlow Semi Condensed"/>
                <a:cs typeface="Barlow Semi Condensed"/>
                <a:sym typeface="Barlow Semi Condensed"/>
              </a:defRPr>
            </a:lvl3pPr>
            <a:lvl4pPr lvl="3" rtl="0">
              <a:spcBef>
                <a:spcPts val="1200"/>
              </a:spcBef>
              <a:spcAft>
                <a:spcPts val="0"/>
              </a:spcAft>
              <a:buNone/>
              <a:defRPr>
                <a:latin typeface="Barlow Semi Condensed"/>
                <a:ea typeface="Barlow Semi Condensed"/>
                <a:cs typeface="Barlow Semi Condensed"/>
                <a:sym typeface="Barlow Semi Condensed"/>
              </a:defRPr>
            </a:lvl4pPr>
            <a:lvl5pPr lvl="4" rtl="0">
              <a:spcBef>
                <a:spcPts val="1200"/>
              </a:spcBef>
              <a:spcAft>
                <a:spcPts val="0"/>
              </a:spcAft>
              <a:buNone/>
              <a:defRPr>
                <a:latin typeface="Barlow Semi Condensed"/>
                <a:ea typeface="Barlow Semi Condensed"/>
                <a:cs typeface="Barlow Semi Condensed"/>
                <a:sym typeface="Barlow Semi Condensed"/>
              </a:defRPr>
            </a:lvl5pPr>
            <a:lvl6pPr lvl="5" rtl="0">
              <a:spcBef>
                <a:spcPts val="1200"/>
              </a:spcBef>
              <a:spcAft>
                <a:spcPts val="0"/>
              </a:spcAft>
              <a:buNone/>
              <a:defRPr>
                <a:latin typeface="Barlow Semi Condensed"/>
                <a:ea typeface="Barlow Semi Condensed"/>
                <a:cs typeface="Barlow Semi Condensed"/>
                <a:sym typeface="Barlow Semi Condensed"/>
              </a:defRPr>
            </a:lvl6pPr>
            <a:lvl7pPr lvl="6" rtl="0">
              <a:spcBef>
                <a:spcPts val="1200"/>
              </a:spcBef>
              <a:spcAft>
                <a:spcPts val="0"/>
              </a:spcAft>
              <a:buNone/>
              <a:defRPr>
                <a:latin typeface="Barlow Semi Condensed"/>
                <a:ea typeface="Barlow Semi Condensed"/>
                <a:cs typeface="Barlow Semi Condensed"/>
                <a:sym typeface="Barlow Semi Condensed"/>
              </a:defRPr>
            </a:lvl7pPr>
            <a:lvl8pPr lvl="7" rtl="0">
              <a:spcBef>
                <a:spcPts val="1200"/>
              </a:spcBef>
              <a:spcAft>
                <a:spcPts val="0"/>
              </a:spcAft>
              <a:buNone/>
              <a:defRPr>
                <a:latin typeface="Barlow Semi Condensed"/>
                <a:ea typeface="Barlow Semi Condensed"/>
                <a:cs typeface="Barlow Semi Condensed"/>
                <a:sym typeface="Barlow Semi Condensed"/>
              </a:defRPr>
            </a:lvl8pPr>
            <a:lvl9pPr lvl="8" rtl="0">
              <a:spcBef>
                <a:spcPts val="1200"/>
              </a:spcBef>
              <a:spcAft>
                <a:spcPts val="1200"/>
              </a:spcAft>
              <a:buNone/>
              <a:defRPr>
                <a:latin typeface="Barlow Semi Condensed"/>
                <a:ea typeface="Barlow Semi Condensed"/>
                <a:cs typeface="Barlow Semi Condensed"/>
                <a:sym typeface="Barlow Semi Condensed"/>
              </a:defRPr>
            </a:lvl9pPr>
          </a:lstStyle>
          <a:p/>
        </p:txBody>
      </p:sp>
      <p:sp>
        <p:nvSpPr>
          <p:cNvPr id="1195" name="Google Shape;1195;p34"/>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100">
                <a:solidFill>
                  <a:schemeClr val="accent1"/>
                </a:solidFill>
                <a:latin typeface="Barlow Semi Condensed Medium"/>
                <a:ea typeface="Barlow Semi Condensed Medium"/>
                <a:cs typeface="Barlow Semi Condensed Medium"/>
                <a:sym typeface="Barlow Semi Condensed Medium"/>
              </a:rPr>
              <a:t>CREDITS:</a:t>
            </a:r>
            <a:r>
              <a:rPr lang="en-GB" sz="1100">
                <a:solidFill>
                  <a:schemeClr val="dk2"/>
                </a:solidFill>
                <a:latin typeface="Barlow Semi Condensed"/>
                <a:ea typeface="Barlow Semi Condensed"/>
                <a:cs typeface="Barlow Semi Condensed"/>
                <a:sym typeface="Barlow Semi Condensed"/>
              </a:rPr>
              <a:t> This presentation template was created by </a:t>
            </a:r>
            <a:r>
              <a:rPr lang="en-GB"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GB" sz="1100">
                <a:solidFill>
                  <a:schemeClr val="dk2"/>
                </a:solidFill>
                <a:latin typeface="Barlow Semi Condensed"/>
                <a:ea typeface="Barlow Semi Condensed"/>
                <a:cs typeface="Barlow Semi Condensed"/>
                <a:sym typeface="Barlow Semi Condensed"/>
              </a:rPr>
              <a:t>, including icons by </a:t>
            </a:r>
            <a:r>
              <a:rPr lang="en-GB"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GB" sz="1100">
                <a:solidFill>
                  <a:schemeClr val="dk2"/>
                </a:solidFill>
                <a:latin typeface="Barlow Semi Condensed"/>
                <a:ea typeface="Barlow Semi Condensed"/>
                <a:cs typeface="Barlow Semi Condensed"/>
                <a:sym typeface="Barlow Semi Condensed"/>
              </a:rPr>
              <a:t>, infographics &amp; images by </a:t>
            </a:r>
            <a:r>
              <a:rPr lang="en-GB"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GB" sz="1100">
                <a:solidFill>
                  <a:schemeClr val="dk2"/>
                </a:solidFill>
                <a:latin typeface="Barlow Semi Condensed"/>
                <a:ea typeface="Barlow Semi Condensed"/>
                <a:cs typeface="Barlow Semi Condensed"/>
                <a:sym typeface="Barlow Semi Condensed"/>
              </a:rPr>
              <a:t> and illustrations by </a:t>
            </a:r>
            <a:r>
              <a:rPr lang="en-GB"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1196" name="Google Shape;1196;p34"/>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197" name="Google Shape;1197;p34"/>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198" name="Google Shape;1198;p34"/>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199" name="Google Shape;1199;p34"/>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200" name="Google Shape;1200;p34"/>
          <p:cNvGrpSpPr/>
          <p:nvPr/>
        </p:nvGrpSpPr>
        <p:grpSpPr>
          <a:xfrm flipH="1" rot="5400000">
            <a:off x="7407333" y="1284925"/>
            <a:ext cx="581800" cy="582350"/>
            <a:chOff x="8064275" y="887850"/>
            <a:chExt cx="581800" cy="582350"/>
          </a:xfrm>
        </p:grpSpPr>
        <p:sp>
          <p:nvSpPr>
            <p:cNvPr id="1201" name="Google Shape;1201;p3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34"/>
          <p:cNvGrpSpPr/>
          <p:nvPr/>
        </p:nvGrpSpPr>
        <p:grpSpPr>
          <a:xfrm flipH="1" rot="5400000">
            <a:off x="7869720" y="2754200"/>
            <a:ext cx="292025" cy="292575"/>
            <a:chOff x="7353050" y="316275"/>
            <a:chExt cx="292025" cy="292575"/>
          </a:xfrm>
        </p:grpSpPr>
        <p:sp>
          <p:nvSpPr>
            <p:cNvPr id="1208" name="Google Shape;1208;p3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34"/>
          <p:cNvGrpSpPr/>
          <p:nvPr/>
        </p:nvGrpSpPr>
        <p:grpSpPr>
          <a:xfrm flipH="1" rot="5400000">
            <a:off x="8012458" y="178175"/>
            <a:ext cx="175000" cy="175000"/>
            <a:chOff x="8792300" y="321275"/>
            <a:chExt cx="175000" cy="175000"/>
          </a:xfrm>
        </p:grpSpPr>
        <p:sp>
          <p:nvSpPr>
            <p:cNvPr id="1213" name="Google Shape;1213;p3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34"/>
          <p:cNvGrpSpPr/>
          <p:nvPr/>
        </p:nvGrpSpPr>
        <p:grpSpPr>
          <a:xfrm rot="5400000">
            <a:off x="7551683" y="3879926"/>
            <a:ext cx="293111" cy="293388"/>
            <a:chOff x="3164039" y="430875"/>
            <a:chExt cx="293111" cy="293388"/>
          </a:xfrm>
        </p:grpSpPr>
        <p:sp>
          <p:nvSpPr>
            <p:cNvPr id="1218" name="Google Shape;1218;p3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34"/>
          <p:cNvGrpSpPr/>
          <p:nvPr/>
        </p:nvGrpSpPr>
        <p:grpSpPr>
          <a:xfrm flipH="1" rot="5400000">
            <a:off x="8259052" y="323144"/>
            <a:ext cx="175013" cy="27000"/>
            <a:chOff x="5662375" y="212375"/>
            <a:chExt cx="175013" cy="27000"/>
          </a:xfrm>
        </p:grpSpPr>
        <p:sp>
          <p:nvSpPr>
            <p:cNvPr id="1225" name="Google Shape;1225;p3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28" name="Google Shape;1228;p34"/>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34"/>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34"/>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1" name="Google Shape;1231;p34"/>
          <p:cNvGrpSpPr/>
          <p:nvPr/>
        </p:nvGrpSpPr>
        <p:grpSpPr>
          <a:xfrm rot="5400000">
            <a:off x="621475" y="4062025"/>
            <a:ext cx="581800" cy="582350"/>
            <a:chOff x="8064275" y="887850"/>
            <a:chExt cx="581800" cy="582350"/>
          </a:xfrm>
        </p:grpSpPr>
        <p:sp>
          <p:nvSpPr>
            <p:cNvPr id="1232" name="Google Shape;1232;p3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34"/>
          <p:cNvGrpSpPr/>
          <p:nvPr/>
        </p:nvGrpSpPr>
        <p:grpSpPr>
          <a:xfrm rot="5400000">
            <a:off x="1482825" y="3350800"/>
            <a:ext cx="292025" cy="292575"/>
            <a:chOff x="7353050" y="316275"/>
            <a:chExt cx="292025" cy="292575"/>
          </a:xfrm>
        </p:grpSpPr>
        <p:sp>
          <p:nvSpPr>
            <p:cNvPr id="1239" name="Google Shape;1239;p3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34"/>
          <p:cNvGrpSpPr/>
          <p:nvPr/>
        </p:nvGrpSpPr>
        <p:grpSpPr>
          <a:xfrm rot="5400000">
            <a:off x="1595125" y="4790325"/>
            <a:ext cx="175000" cy="175000"/>
            <a:chOff x="8792300" y="321275"/>
            <a:chExt cx="175000" cy="175000"/>
          </a:xfrm>
        </p:grpSpPr>
        <p:sp>
          <p:nvSpPr>
            <p:cNvPr id="1244" name="Google Shape;1244;p3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8" name="Google Shape;1248;p34"/>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4"/>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4"/>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4"/>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4"/>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4"/>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4" name="Google Shape;1254;p34"/>
          <p:cNvGrpSpPr/>
          <p:nvPr/>
        </p:nvGrpSpPr>
        <p:grpSpPr>
          <a:xfrm rot="5400000">
            <a:off x="1701119" y="1515381"/>
            <a:ext cx="175013" cy="27000"/>
            <a:chOff x="5662375" y="212375"/>
            <a:chExt cx="175013" cy="27000"/>
          </a:xfrm>
        </p:grpSpPr>
        <p:sp>
          <p:nvSpPr>
            <p:cNvPr id="1255" name="Google Shape;1255;p3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34"/>
          <p:cNvGrpSpPr/>
          <p:nvPr/>
        </p:nvGrpSpPr>
        <p:grpSpPr>
          <a:xfrm rot="5400000">
            <a:off x="1819519" y="4562081"/>
            <a:ext cx="175013" cy="27000"/>
            <a:chOff x="5662375" y="212375"/>
            <a:chExt cx="175013" cy="27000"/>
          </a:xfrm>
        </p:grpSpPr>
        <p:sp>
          <p:nvSpPr>
            <p:cNvPr id="1259" name="Google Shape;1259;p3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34"/>
          <p:cNvGrpSpPr/>
          <p:nvPr/>
        </p:nvGrpSpPr>
        <p:grpSpPr>
          <a:xfrm rot="5400000">
            <a:off x="408594" y="4140781"/>
            <a:ext cx="175013" cy="27000"/>
            <a:chOff x="5662375" y="212375"/>
            <a:chExt cx="175013" cy="27000"/>
          </a:xfrm>
        </p:grpSpPr>
        <p:sp>
          <p:nvSpPr>
            <p:cNvPr id="1263" name="Google Shape;1263;p3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6" name="Google Shape;1266;p3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CUSTOM_23">
    <p:spTree>
      <p:nvGrpSpPr>
        <p:cNvPr id="1267" name="Shape 1267"/>
        <p:cNvGrpSpPr/>
        <p:nvPr/>
      </p:nvGrpSpPr>
      <p:grpSpPr>
        <a:xfrm>
          <a:off x="0" y="0"/>
          <a:ext cx="0" cy="0"/>
          <a:chOff x="0" y="0"/>
          <a:chExt cx="0" cy="0"/>
        </a:xfrm>
      </p:grpSpPr>
      <p:sp>
        <p:nvSpPr>
          <p:cNvPr id="1268" name="Google Shape;1268;p35"/>
          <p:cNvSpPr txBox="1"/>
          <p:nvPr>
            <p:ph idx="1" type="body"/>
          </p:nvPr>
        </p:nvSpPr>
        <p:spPr>
          <a:xfrm>
            <a:off x="1881350" y="1246850"/>
            <a:ext cx="2133300" cy="3524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accent1"/>
              </a:buClr>
              <a:buSzPts val="18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269" name="Google Shape;1269;p35"/>
          <p:cNvSpPr txBox="1"/>
          <p:nvPr>
            <p:ph idx="2" type="body"/>
          </p:nvPr>
        </p:nvSpPr>
        <p:spPr>
          <a:xfrm>
            <a:off x="4220325" y="1246850"/>
            <a:ext cx="3099900" cy="3524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accent1"/>
              </a:buClr>
              <a:buSzPts val="18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270" name="Google Shape;1270;p35"/>
          <p:cNvSpPr txBox="1"/>
          <p:nvPr>
            <p:ph type="title"/>
          </p:nvPr>
        </p:nvSpPr>
        <p:spPr>
          <a:xfrm>
            <a:off x="2532888" y="338328"/>
            <a:ext cx="4087500" cy="576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271" name="Google Shape;1271;p35"/>
          <p:cNvGrpSpPr/>
          <p:nvPr/>
        </p:nvGrpSpPr>
        <p:grpSpPr>
          <a:xfrm>
            <a:off x="432850" y="0"/>
            <a:ext cx="8278300" cy="5165700"/>
            <a:chOff x="432850" y="0"/>
            <a:chExt cx="8278300" cy="5165700"/>
          </a:xfrm>
        </p:grpSpPr>
        <p:cxnSp>
          <p:nvCxnSpPr>
            <p:cNvPr id="1272" name="Google Shape;1272;p3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273" name="Google Shape;1273;p35"/>
            <p:cNvGrpSpPr/>
            <p:nvPr/>
          </p:nvGrpSpPr>
          <p:grpSpPr>
            <a:xfrm>
              <a:off x="8129350" y="4292175"/>
              <a:ext cx="581800" cy="582350"/>
              <a:chOff x="8064275" y="887850"/>
              <a:chExt cx="581800" cy="582350"/>
            </a:xfrm>
          </p:grpSpPr>
          <p:sp>
            <p:nvSpPr>
              <p:cNvPr id="1274" name="Google Shape;1274;p3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35"/>
            <p:cNvGrpSpPr/>
            <p:nvPr/>
          </p:nvGrpSpPr>
          <p:grpSpPr>
            <a:xfrm>
              <a:off x="8274238" y="3720600"/>
              <a:ext cx="292025" cy="292575"/>
              <a:chOff x="7353050" y="316275"/>
              <a:chExt cx="292025" cy="292575"/>
            </a:xfrm>
          </p:grpSpPr>
          <p:sp>
            <p:nvSpPr>
              <p:cNvPr id="1281" name="Google Shape;1281;p3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35"/>
            <p:cNvGrpSpPr/>
            <p:nvPr/>
          </p:nvGrpSpPr>
          <p:grpSpPr>
            <a:xfrm>
              <a:off x="8332763" y="3212475"/>
              <a:ext cx="175000" cy="175000"/>
              <a:chOff x="8792300" y="321275"/>
              <a:chExt cx="175000" cy="175000"/>
            </a:xfrm>
          </p:grpSpPr>
          <p:sp>
            <p:nvSpPr>
              <p:cNvPr id="1286" name="Google Shape;1286;p3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90" name="Google Shape;1290;p3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291" name="Google Shape;1291;p35"/>
            <p:cNvGrpSpPr/>
            <p:nvPr/>
          </p:nvGrpSpPr>
          <p:grpSpPr>
            <a:xfrm rot="10800000">
              <a:off x="432850" y="291788"/>
              <a:ext cx="581800" cy="582350"/>
              <a:chOff x="8064275" y="887850"/>
              <a:chExt cx="581800" cy="582350"/>
            </a:xfrm>
          </p:grpSpPr>
          <p:sp>
            <p:nvSpPr>
              <p:cNvPr id="1292" name="Google Shape;1292;p3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35"/>
            <p:cNvGrpSpPr/>
            <p:nvPr/>
          </p:nvGrpSpPr>
          <p:grpSpPr>
            <a:xfrm rot="10800000">
              <a:off x="577738" y="1153138"/>
              <a:ext cx="292025" cy="292575"/>
              <a:chOff x="7353050" y="316275"/>
              <a:chExt cx="292025" cy="292575"/>
            </a:xfrm>
          </p:grpSpPr>
          <p:sp>
            <p:nvSpPr>
              <p:cNvPr id="1299" name="Google Shape;1299;p3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35"/>
            <p:cNvGrpSpPr/>
            <p:nvPr/>
          </p:nvGrpSpPr>
          <p:grpSpPr>
            <a:xfrm rot="10800000">
              <a:off x="636238" y="1778838"/>
              <a:ext cx="175000" cy="175000"/>
              <a:chOff x="8792300" y="321275"/>
              <a:chExt cx="175000" cy="175000"/>
            </a:xfrm>
          </p:grpSpPr>
          <p:sp>
            <p:nvSpPr>
              <p:cNvPr id="1304" name="Google Shape;1304;p3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35"/>
            <p:cNvGrpSpPr/>
            <p:nvPr/>
          </p:nvGrpSpPr>
          <p:grpSpPr>
            <a:xfrm>
              <a:off x="432850" y="2003163"/>
              <a:ext cx="175013" cy="27000"/>
              <a:chOff x="5662375" y="212375"/>
              <a:chExt cx="175013" cy="27000"/>
            </a:xfrm>
          </p:grpSpPr>
          <p:sp>
            <p:nvSpPr>
              <p:cNvPr id="1309" name="Google Shape;1309;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35"/>
            <p:cNvGrpSpPr/>
            <p:nvPr/>
          </p:nvGrpSpPr>
          <p:grpSpPr>
            <a:xfrm>
              <a:off x="788100" y="208488"/>
              <a:ext cx="175013" cy="27000"/>
              <a:chOff x="5662375" y="212375"/>
              <a:chExt cx="175013" cy="27000"/>
            </a:xfrm>
          </p:grpSpPr>
          <p:sp>
            <p:nvSpPr>
              <p:cNvPr id="1313" name="Google Shape;1313;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35"/>
            <p:cNvGrpSpPr/>
            <p:nvPr/>
          </p:nvGrpSpPr>
          <p:grpSpPr>
            <a:xfrm>
              <a:off x="8129350" y="4988725"/>
              <a:ext cx="175013" cy="27000"/>
              <a:chOff x="5662375" y="212375"/>
              <a:chExt cx="175013" cy="27000"/>
            </a:xfrm>
          </p:grpSpPr>
          <p:sp>
            <p:nvSpPr>
              <p:cNvPr id="1317" name="Google Shape;1317;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35"/>
            <p:cNvGrpSpPr/>
            <p:nvPr/>
          </p:nvGrpSpPr>
          <p:grpSpPr>
            <a:xfrm>
              <a:off x="8497550" y="3429425"/>
              <a:ext cx="175013" cy="27000"/>
              <a:chOff x="5662375" y="212375"/>
              <a:chExt cx="175013" cy="27000"/>
            </a:xfrm>
          </p:grpSpPr>
          <p:sp>
            <p:nvSpPr>
              <p:cNvPr id="1321" name="Google Shape;1321;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24" name="Google Shape;1324;p3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325" name="Google Shape;1325;p3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326" name="Google Shape;1326;p3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0" name="Google Shape;1330;p3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Barlow Semi Condensed"/>
                <a:ea typeface="Barlow Semi Condensed"/>
                <a:cs typeface="Barlow Semi Condensed"/>
                <a:sym typeface="Barlow Semi Condensed"/>
              </a:defRPr>
            </a:lvl1pPr>
            <a:lvl2pPr lvl="1">
              <a:buNone/>
              <a:defRPr sz="1300">
                <a:latin typeface="Barlow Semi Condensed"/>
                <a:ea typeface="Barlow Semi Condensed"/>
                <a:cs typeface="Barlow Semi Condensed"/>
                <a:sym typeface="Barlow Semi Condensed"/>
              </a:defRPr>
            </a:lvl2pPr>
            <a:lvl3pPr lvl="2">
              <a:buNone/>
              <a:defRPr sz="1300">
                <a:latin typeface="Barlow Semi Condensed"/>
                <a:ea typeface="Barlow Semi Condensed"/>
                <a:cs typeface="Barlow Semi Condensed"/>
                <a:sym typeface="Barlow Semi Condensed"/>
              </a:defRPr>
            </a:lvl3pPr>
            <a:lvl4pPr lvl="3">
              <a:buNone/>
              <a:defRPr sz="1300">
                <a:latin typeface="Barlow Semi Condensed"/>
                <a:ea typeface="Barlow Semi Condensed"/>
                <a:cs typeface="Barlow Semi Condensed"/>
                <a:sym typeface="Barlow Semi Condensed"/>
              </a:defRPr>
            </a:lvl4pPr>
            <a:lvl5pPr lvl="4">
              <a:buNone/>
              <a:defRPr sz="1300">
                <a:latin typeface="Barlow Semi Condensed"/>
                <a:ea typeface="Barlow Semi Condensed"/>
                <a:cs typeface="Barlow Semi Condensed"/>
                <a:sym typeface="Barlow Semi Condensed"/>
              </a:defRPr>
            </a:lvl5pPr>
            <a:lvl6pPr lvl="5">
              <a:buNone/>
              <a:defRPr sz="1300">
                <a:latin typeface="Barlow Semi Condensed"/>
                <a:ea typeface="Barlow Semi Condensed"/>
                <a:cs typeface="Barlow Semi Condensed"/>
                <a:sym typeface="Barlow Semi Condensed"/>
              </a:defRPr>
            </a:lvl6pPr>
            <a:lvl7pPr lvl="6">
              <a:buNone/>
              <a:defRPr sz="1300">
                <a:latin typeface="Barlow Semi Condensed"/>
                <a:ea typeface="Barlow Semi Condensed"/>
                <a:cs typeface="Barlow Semi Condensed"/>
                <a:sym typeface="Barlow Semi Condensed"/>
              </a:defRPr>
            </a:lvl7pPr>
            <a:lvl8pPr lvl="7">
              <a:buNone/>
              <a:defRPr sz="1300">
                <a:latin typeface="Barlow Semi Condensed"/>
                <a:ea typeface="Barlow Semi Condensed"/>
                <a:cs typeface="Barlow Semi Condensed"/>
                <a:sym typeface="Barlow Semi Condensed"/>
              </a:defRPr>
            </a:lvl8pPr>
            <a:lvl9pPr lvl="8">
              <a:buNone/>
              <a:defRPr sz="1300">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1331" name="Shape 1331"/>
        <p:cNvGrpSpPr/>
        <p:nvPr/>
      </p:nvGrpSpPr>
      <p:grpSpPr>
        <a:xfrm>
          <a:off x="0" y="0"/>
          <a:ext cx="0" cy="0"/>
          <a:chOff x="0" y="0"/>
          <a:chExt cx="0" cy="0"/>
        </a:xfrm>
      </p:grpSpPr>
      <p:sp>
        <p:nvSpPr>
          <p:cNvPr id="1332" name="Google Shape;1332;p36"/>
          <p:cNvSpPr txBox="1"/>
          <p:nvPr>
            <p:ph type="ctrTitle"/>
          </p:nvPr>
        </p:nvSpPr>
        <p:spPr>
          <a:xfrm>
            <a:off x="5248656" y="2002536"/>
            <a:ext cx="3264300" cy="17922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1333" name="Google Shape;1333;p36"/>
          <p:cNvSpPr txBox="1"/>
          <p:nvPr>
            <p:ph idx="1" type="subTitle"/>
          </p:nvPr>
        </p:nvSpPr>
        <p:spPr>
          <a:xfrm>
            <a:off x="5248656" y="3721608"/>
            <a:ext cx="3264300" cy="8961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334" name="Google Shape;1334;p36"/>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335" name="Google Shape;1335;p36"/>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336" name="Google Shape;1336;p36"/>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37" name="Google Shape;1337;p36"/>
          <p:cNvGrpSpPr/>
          <p:nvPr/>
        </p:nvGrpSpPr>
        <p:grpSpPr>
          <a:xfrm>
            <a:off x="8064275" y="887850"/>
            <a:ext cx="581800" cy="582350"/>
            <a:chOff x="8064275" y="887850"/>
            <a:chExt cx="581800" cy="582350"/>
          </a:xfrm>
        </p:grpSpPr>
        <p:sp>
          <p:nvSpPr>
            <p:cNvPr id="1338" name="Google Shape;1338;p3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36"/>
          <p:cNvGrpSpPr/>
          <p:nvPr/>
        </p:nvGrpSpPr>
        <p:grpSpPr>
          <a:xfrm>
            <a:off x="7353050" y="316275"/>
            <a:ext cx="292025" cy="292575"/>
            <a:chOff x="7353050" y="316275"/>
            <a:chExt cx="292025" cy="292575"/>
          </a:xfrm>
        </p:grpSpPr>
        <p:sp>
          <p:nvSpPr>
            <p:cNvPr id="1345" name="Google Shape;1345;p3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36"/>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6"/>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6"/>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6"/>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6"/>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6"/>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36"/>
          <p:cNvGrpSpPr/>
          <p:nvPr/>
        </p:nvGrpSpPr>
        <p:grpSpPr>
          <a:xfrm>
            <a:off x="5443350" y="289275"/>
            <a:ext cx="175013" cy="27000"/>
            <a:chOff x="5662375" y="212375"/>
            <a:chExt cx="175013" cy="27000"/>
          </a:xfrm>
        </p:grpSpPr>
        <p:sp>
          <p:nvSpPr>
            <p:cNvPr id="1356" name="Google Shape;1356;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36"/>
          <p:cNvGrpSpPr/>
          <p:nvPr/>
        </p:nvGrpSpPr>
        <p:grpSpPr>
          <a:xfrm>
            <a:off x="8490050" y="170875"/>
            <a:ext cx="175013" cy="27000"/>
            <a:chOff x="5662375" y="212375"/>
            <a:chExt cx="175013" cy="27000"/>
          </a:xfrm>
        </p:grpSpPr>
        <p:sp>
          <p:nvSpPr>
            <p:cNvPr id="1360" name="Google Shape;1360;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36"/>
          <p:cNvGrpSpPr/>
          <p:nvPr/>
        </p:nvGrpSpPr>
        <p:grpSpPr>
          <a:xfrm>
            <a:off x="8068750" y="1581800"/>
            <a:ext cx="175013" cy="27000"/>
            <a:chOff x="5662375" y="212375"/>
            <a:chExt cx="175013" cy="27000"/>
          </a:xfrm>
        </p:grpSpPr>
        <p:sp>
          <p:nvSpPr>
            <p:cNvPr id="1364" name="Google Shape;1364;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7" name="Google Shape;1367;p3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1368" name="Shape 1368"/>
        <p:cNvGrpSpPr/>
        <p:nvPr/>
      </p:nvGrpSpPr>
      <p:grpSpPr>
        <a:xfrm>
          <a:off x="0" y="0"/>
          <a:ext cx="0" cy="0"/>
          <a:chOff x="0" y="0"/>
          <a:chExt cx="0" cy="0"/>
        </a:xfrm>
      </p:grpSpPr>
      <p:grpSp>
        <p:nvGrpSpPr>
          <p:cNvPr id="1369" name="Google Shape;1369;p37"/>
          <p:cNvGrpSpPr/>
          <p:nvPr/>
        </p:nvGrpSpPr>
        <p:grpSpPr>
          <a:xfrm>
            <a:off x="2132649" y="713253"/>
            <a:ext cx="4878702" cy="3717004"/>
            <a:chOff x="399425" y="238125"/>
            <a:chExt cx="6810025" cy="5187000"/>
          </a:xfrm>
        </p:grpSpPr>
        <p:sp>
          <p:nvSpPr>
            <p:cNvPr id="1370" name="Google Shape;1370;p37"/>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7"/>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2" name="Google Shape;1372;p37"/>
          <p:cNvSpPr txBox="1"/>
          <p:nvPr>
            <p:ph type="title"/>
          </p:nvPr>
        </p:nvSpPr>
        <p:spPr>
          <a:xfrm>
            <a:off x="2971800" y="2231136"/>
            <a:ext cx="3200400" cy="804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3" name="Google Shape;1373;p37"/>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374" name="Google Shape;1374;p37"/>
          <p:cNvSpPr txBox="1"/>
          <p:nvPr>
            <p:ph idx="1" type="subTitle"/>
          </p:nvPr>
        </p:nvSpPr>
        <p:spPr>
          <a:xfrm>
            <a:off x="2973225" y="2999232"/>
            <a:ext cx="3200400" cy="685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1375" name="Google Shape;1375;p37"/>
          <p:cNvGrpSpPr/>
          <p:nvPr/>
        </p:nvGrpSpPr>
        <p:grpSpPr>
          <a:xfrm>
            <a:off x="432850" y="0"/>
            <a:ext cx="8278300" cy="5165700"/>
            <a:chOff x="432850" y="0"/>
            <a:chExt cx="8278300" cy="5165700"/>
          </a:xfrm>
        </p:grpSpPr>
        <p:cxnSp>
          <p:nvCxnSpPr>
            <p:cNvPr id="1376" name="Google Shape;1376;p37"/>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77" name="Google Shape;1377;p37"/>
            <p:cNvGrpSpPr/>
            <p:nvPr/>
          </p:nvGrpSpPr>
          <p:grpSpPr>
            <a:xfrm>
              <a:off x="8129350" y="4292175"/>
              <a:ext cx="581800" cy="582350"/>
              <a:chOff x="8064275" y="887850"/>
              <a:chExt cx="581800" cy="582350"/>
            </a:xfrm>
          </p:grpSpPr>
          <p:sp>
            <p:nvSpPr>
              <p:cNvPr id="1378" name="Google Shape;1378;p3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37"/>
            <p:cNvGrpSpPr/>
            <p:nvPr/>
          </p:nvGrpSpPr>
          <p:grpSpPr>
            <a:xfrm>
              <a:off x="8274238" y="3720600"/>
              <a:ext cx="292025" cy="292575"/>
              <a:chOff x="7353050" y="316275"/>
              <a:chExt cx="292025" cy="292575"/>
            </a:xfrm>
          </p:grpSpPr>
          <p:sp>
            <p:nvSpPr>
              <p:cNvPr id="1385" name="Google Shape;1385;p3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37"/>
            <p:cNvGrpSpPr/>
            <p:nvPr/>
          </p:nvGrpSpPr>
          <p:grpSpPr>
            <a:xfrm>
              <a:off x="8332763" y="3212475"/>
              <a:ext cx="175000" cy="175000"/>
              <a:chOff x="8792300" y="321275"/>
              <a:chExt cx="175000" cy="175000"/>
            </a:xfrm>
          </p:grpSpPr>
          <p:sp>
            <p:nvSpPr>
              <p:cNvPr id="1390" name="Google Shape;1390;p3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94" name="Google Shape;1394;p37"/>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95" name="Google Shape;1395;p37"/>
            <p:cNvGrpSpPr/>
            <p:nvPr/>
          </p:nvGrpSpPr>
          <p:grpSpPr>
            <a:xfrm rot="10800000">
              <a:off x="432850" y="291788"/>
              <a:ext cx="581800" cy="582350"/>
              <a:chOff x="8064275" y="887850"/>
              <a:chExt cx="581800" cy="582350"/>
            </a:xfrm>
          </p:grpSpPr>
          <p:sp>
            <p:nvSpPr>
              <p:cNvPr id="1396" name="Google Shape;1396;p3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37"/>
            <p:cNvGrpSpPr/>
            <p:nvPr/>
          </p:nvGrpSpPr>
          <p:grpSpPr>
            <a:xfrm rot="10800000">
              <a:off x="577738" y="1153138"/>
              <a:ext cx="292025" cy="292575"/>
              <a:chOff x="7353050" y="316275"/>
              <a:chExt cx="292025" cy="292575"/>
            </a:xfrm>
          </p:grpSpPr>
          <p:sp>
            <p:nvSpPr>
              <p:cNvPr id="1403" name="Google Shape;1403;p3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37"/>
            <p:cNvGrpSpPr/>
            <p:nvPr/>
          </p:nvGrpSpPr>
          <p:grpSpPr>
            <a:xfrm rot="10800000">
              <a:off x="636238" y="1778838"/>
              <a:ext cx="175000" cy="175000"/>
              <a:chOff x="8792300" y="321275"/>
              <a:chExt cx="175000" cy="175000"/>
            </a:xfrm>
          </p:grpSpPr>
          <p:sp>
            <p:nvSpPr>
              <p:cNvPr id="1408" name="Google Shape;1408;p3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37"/>
            <p:cNvGrpSpPr/>
            <p:nvPr/>
          </p:nvGrpSpPr>
          <p:grpSpPr>
            <a:xfrm>
              <a:off x="432850" y="2003163"/>
              <a:ext cx="175013" cy="27000"/>
              <a:chOff x="5662375" y="212375"/>
              <a:chExt cx="175013" cy="27000"/>
            </a:xfrm>
          </p:grpSpPr>
          <p:sp>
            <p:nvSpPr>
              <p:cNvPr id="1413" name="Google Shape;1413;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37"/>
            <p:cNvGrpSpPr/>
            <p:nvPr/>
          </p:nvGrpSpPr>
          <p:grpSpPr>
            <a:xfrm>
              <a:off x="788100" y="208488"/>
              <a:ext cx="175013" cy="27000"/>
              <a:chOff x="5662375" y="212375"/>
              <a:chExt cx="175013" cy="27000"/>
            </a:xfrm>
          </p:grpSpPr>
          <p:sp>
            <p:nvSpPr>
              <p:cNvPr id="1417" name="Google Shape;1417;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37"/>
            <p:cNvGrpSpPr/>
            <p:nvPr/>
          </p:nvGrpSpPr>
          <p:grpSpPr>
            <a:xfrm>
              <a:off x="8129350" y="4988725"/>
              <a:ext cx="175013" cy="27000"/>
              <a:chOff x="5662375" y="212375"/>
              <a:chExt cx="175013" cy="27000"/>
            </a:xfrm>
          </p:grpSpPr>
          <p:sp>
            <p:nvSpPr>
              <p:cNvPr id="1421" name="Google Shape;1421;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4" name="Google Shape;1424;p37"/>
            <p:cNvGrpSpPr/>
            <p:nvPr/>
          </p:nvGrpSpPr>
          <p:grpSpPr>
            <a:xfrm>
              <a:off x="8497550" y="3429425"/>
              <a:ext cx="175013" cy="27000"/>
              <a:chOff x="5662375" y="212375"/>
              <a:chExt cx="175013" cy="27000"/>
            </a:xfrm>
          </p:grpSpPr>
          <p:sp>
            <p:nvSpPr>
              <p:cNvPr id="1425" name="Google Shape;1425;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28" name="Google Shape;1428;p37"/>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429" name="Google Shape;1429;p37"/>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430" name="Google Shape;1430;p37"/>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7"/>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7"/>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7"/>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4" name="Google Shape;1434;p3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3">
    <p:spTree>
      <p:nvGrpSpPr>
        <p:cNvPr id="1435" name="Shape 1435"/>
        <p:cNvGrpSpPr/>
        <p:nvPr/>
      </p:nvGrpSpPr>
      <p:grpSpPr>
        <a:xfrm>
          <a:off x="0" y="0"/>
          <a:ext cx="0" cy="0"/>
          <a:chOff x="0" y="0"/>
          <a:chExt cx="0" cy="0"/>
        </a:xfrm>
      </p:grpSpPr>
      <p:sp>
        <p:nvSpPr>
          <p:cNvPr id="1436" name="Google Shape;1436;p38"/>
          <p:cNvSpPr txBox="1"/>
          <p:nvPr>
            <p:ph idx="1" type="subTitle"/>
          </p:nvPr>
        </p:nvSpPr>
        <p:spPr>
          <a:xfrm>
            <a:off x="2167128" y="3054096"/>
            <a:ext cx="4809600" cy="1134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grpSp>
        <p:nvGrpSpPr>
          <p:cNvPr id="1437" name="Google Shape;1437;p38"/>
          <p:cNvGrpSpPr/>
          <p:nvPr/>
        </p:nvGrpSpPr>
        <p:grpSpPr>
          <a:xfrm>
            <a:off x="4484494" y="4433000"/>
            <a:ext cx="175013" cy="27000"/>
            <a:chOff x="5662375" y="212375"/>
            <a:chExt cx="175013" cy="27000"/>
          </a:xfrm>
        </p:grpSpPr>
        <p:sp>
          <p:nvSpPr>
            <p:cNvPr id="1438" name="Google Shape;1438;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1" name="Google Shape;1441;p38"/>
          <p:cNvSpPr txBox="1"/>
          <p:nvPr>
            <p:ph type="title"/>
          </p:nvPr>
        </p:nvSpPr>
        <p:spPr>
          <a:xfrm>
            <a:off x="2167128" y="2478024"/>
            <a:ext cx="4809600" cy="576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442" name="Google Shape;1442;p38"/>
          <p:cNvGrpSpPr/>
          <p:nvPr/>
        </p:nvGrpSpPr>
        <p:grpSpPr>
          <a:xfrm>
            <a:off x="432850" y="0"/>
            <a:ext cx="8278300" cy="5165700"/>
            <a:chOff x="432850" y="0"/>
            <a:chExt cx="8278300" cy="5165700"/>
          </a:xfrm>
        </p:grpSpPr>
        <p:cxnSp>
          <p:nvCxnSpPr>
            <p:cNvPr id="1443" name="Google Shape;1443;p38"/>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444" name="Google Shape;1444;p38"/>
            <p:cNvGrpSpPr/>
            <p:nvPr/>
          </p:nvGrpSpPr>
          <p:grpSpPr>
            <a:xfrm>
              <a:off x="8129350" y="4292175"/>
              <a:ext cx="581800" cy="582350"/>
              <a:chOff x="8064275" y="887850"/>
              <a:chExt cx="581800" cy="582350"/>
            </a:xfrm>
          </p:grpSpPr>
          <p:sp>
            <p:nvSpPr>
              <p:cNvPr id="1445" name="Google Shape;1445;p3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38"/>
            <p:cNvGrpSpPr/>
            <p:nvPr/>
          </p:nvGrpSpPr>
          <p:grpSpPr>
            <a:xfrm>
              <a:off x="8274238" y="3720600"/>
              <a:ext cx="292025" cy="292575"/>
              <a:chOff x="7353050" y="316275"/>
              <a:chExt cx="292025" cy="292575"/>
            </a:xfrm>
          </p:grpSpPr>
          <p:sp>
            <p:nvSpPr>
              <p:cNvPr id="1452" name="Google Shape;1452;p3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38"/>
            <p:cNvGrpSpPr/>
            <p:nvPr/>
          </p:nvGrpSpPr>
          <p:grpSpPr>
            <a:xfrm>
              <a:off x="8332763" y="3212475"/>
              <a:ext cx="175000" cy="175000"/>
              <a:chOff x="8792300" y="321275"/>
              <a:chExt cx="175000" cy="175000"/>
            </a:xfrm>
          </p:grpSpPr>
          <p:sp>
            <p:nvSpPr>
              <p:cNvPr id="1457" name="Google Shape;1457;p3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61" name="Google Shape;1461;p38"/>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462" name="Google Shape;1462;p38"/>
            <p:cNvGrpSpPr/>
            <p:nvPr/>
          </p:nvGrpSpPr>
          <p:grpSpPr>
            <a:xfrm rot="10800000">
              <a:off x="432850" y="291788"/>
              <a:ext cx="581800" cy="582350"/>
              <a:chOff x="8064275" y="887850"/>
              <a:chExt cx="581800" cy="582350"/>
            </a:xfrm>
          </p:grpSpPr>
          <p:sp>
            <p:nvSpPr>
              <p:cNvPr id="1463" name="Google Shape;1463;p3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38"/>
            <p:cNvGrpSpPr/>
            <p:nvPr/>
          </p:nvGrpSpPr>
          <p:grpSpPr>
            <a:xfrm rot="10800000">
              <a:off x="577738" y="1153138"/>
              <a:ext cx="292025" cy="292575"/>
              <a:chOff x="7353050" y="316275"/>
              <a:chExt cx="292025" cy="292575"/>
            </a:xfrm>
          </p:grpSpPr>
          <p:sp>
            <p:nvSpPr>
              <p:cNvPr id="1470" name="Google Shape;1470;p3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4" name="Google Shape;1474;p38"/>
            <p:cNvGrpSpPr/>
            <p:nvPr/>
          </p:nvGrpSpPr>
          <p:grpSpPr>
            <a:xfrm rot="10800000">
              <a:off x="636238" y="1778838"/>
              <a:ext cx="175000" cy="175000"/>
              <a:chOff x="8792300" y="321275"/>
              <a:chExt cx="175000" cy="175000"/>
            </a:xfrm>
          </p:grpSpPr>
          <p:sp>
            <p:nvSpPr>
              <p:cNvPr id="1475" name="Google Shape;1475;p3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9" name="Google Shape;1479;p38"/>
            <p:cNvGrpSpPr/>
            <p:nvPr/>
          </p:nvGrpSpPr>
          <p:grpSpPr>
            <a:xfrm>
              <a:off x="432850" y="2003163"/>
              <a:ext cx="175013" cy="27000"/>
              <a:chOff x="5662375" y="212375"/>
              <a:chExt cx="175013" cy="27000"/>
            </a:xfrm>
          </p:grpSpPr>
          <p:sp>
            <p:nvSpPr>
              <p:cNvPr id="1480" name="Google Shape;1480;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38"/>
            <p:cNvGrpSpPr/>
            <p:nvPr/>
          </p:nvGrpSpPr>
          <p:grpSpPr>
            <a:xfrm>
              <a:off x="788100" y="208488"/>
              <a:ext cx="175013" cy="27000"/>
              <a:chOff x="5662375" y="212375"/>
              <a:chExt cx="175013" cy="27000"/>
            </a:xfrm>
          </p:grpSpPr>
          <p:sp>
            <p:nvSpPr>
              <p:cNvPr id="1484" name="Google Shape;1484;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38"/>
            <p:cNvGrpSpPr/>
            <p:nvPr/>
          </p:nvGrpSpPr>
          <p:grpSpPr>
            <a:xfrm>
              <a:off x="8129350" y="4988725"/>
              <a:ext cx="175013" cy="27000"/>
              <a:chOff x="5662375" y="212375"/>
              <a:chExt cx="175013" cy="27000"/>
            </a:xfrm>
          </p:grpSpPr>
          <p:sp>
            <p:nvSpPr>
              <p:cNvPr id="1488" name="Google Shape;1488;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8"/>
            <p:cNvGrpSpPr/>
            <p:nvPr/>
          </p:nvGrpSpPr>
          <p:grpSpPr>
            <a:xfrm>
              <a:off x="8497550" y="3429425"/>
              <a:ext cx="175013" cy="27000"/>
              <a:chOff x="5662375" y="212375"/>
              <a:chExt cx="175013" cy="27000"/>
            </a:xfrm>
          </p:grpSpPr>
          <p:sp>
            <p:nvSpPr>
              <p:cNvPr id="1492" name="Google Shape;1492;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95" name="Google Shape;1495;p38"/>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496" name="Google Shape;1496;p38"/>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497" name="Google Shape;1497;p38"/>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8"/>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8"/>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8"/>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1" name="Google Shape;1501;p3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2">
  <p:cSld name="ONE_COLUMN_TEXT_2">
    <p:spTree>
      <p:nvGrpSpPr>
        <p:cNvPr id="1502" name="Shape 1502"/>
        <p:cNvGrpSpPr/>
        <p:nvPr/>
      </p:nvGrpSpPr>
      <p:grpSpPr>
        <a:xfrm>
          <a:off x="0" y="0"/>
          <a:ext cx="0" cy="0"/>
          <a:chOff x="0" y="0"/>
          <a:chExt cx="0" cy="0"/>
        </a:xfrm>
      </p:grpSpPr>
      <p:sp>
        <p:nvSpPr>
          <p:cNvPr id="1503" name="Google Shape;1503;p39"/>
          <p:cNvSpPr txBox="1"/>
          <p:nvPr>
            <p:ph idx="1" type="subTitle"/>
          </p:nvPr>
        </p:nvSpPr>
        <p:spPr>
          <a:xfrm>
            <a:off x="804672" y="1984248"/>
            <a:ext cx="3291900" cy="13716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900">
                <a:solidFill>
                  <a:schemeClr val="dk2"/>
                </a:solidFill>
                <a:latin typeface="Barlow Semi Condensed"/>
                <a:ea typeface="Barlow Semi Condensed"/>
                <a:cs typeface="Barlow Semi Condensed"/>
                <a:sym typeface="Barlow Semi Condensed"/>
              </a:defRPr>
            </a:lvl9pPr>
          </a:lstStyle>
          <a:p/>
        </p:txBody>
      </p:sp>
      <p:sp>
        <p:nvSpPr>
          <p:cNvPr id="1504" name="Google Shape;1504;p39"/>
          <p:cNvSpPr txBox="1"/>
          <p:nvPr>
            <p:ph type="title"/>
          </p:nvPr>
        </p:nvSpPr>
        <p:spPr>
          <a:xfrm>
            <a:off x="804672" y="3319272"/>
            <a:ext cx="3291900" cy="4023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505" name="Google Shape;1505;p3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506" name="Google Shape;1506;p3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507" name="Google Shape;1507;p3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508" name="Google Shape;1508;p39"/>
          <p:cNvGrpSpPr/>
          <p:nvPr/>
        </p:nvGrpSpPr>
        <p:grpSpPr>
          <a:xfrm flipH="1">
            <a:off x="499400" y="959675"/>
            <a:ext cx="581800" cy="582350"/>
            <a:chOff x="8064275" y="887850"/>
            <a:chExt cx="581800" cy="582350"/>
          </a:xfrm>
        </p:grpSpPr>
        <p:sp>
          <p:nvSpPr>
            <p:cNvPr id="1509" name="Google Shape;1509;p3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39"/>
          <p:cNvGrpSpPr/>
          <p:nvPr/>
        </p:nvGrpSpPr>
        <p:grpSpPr>
          <a:xfrm flipH="1">
            <a:off x="1500400" y="388100"/>
            <a:ext cx="292025" cy="292575"/>
            <a:chOff x="7353050" y="316275"/>
            <a:chExt cx="292025" cy="292575"/>
          </a:xfrm>
        </p:grpSpPr>
        <p:sp>
          <p:nvSpPr>
            <p:cNvPr id="1516" name="Google Shape;1516;p3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0" name="Google Shape;1520;p3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6" name="Google Shape;1526;p39"/>
          <p:cNvGrpSpPr/>
          <p:nvPr/>
        </p:nvGrpSpPr>
        <p:grpSpPr>
          <a:xfrm flipH="1">
            <a:off x="3527112" y="361100"/>
            <a:ext cx="175013" cy="27000"/>
            <a:chOff x="5662375" y="212375"/>
            <a:chExt cx="175013" cy="27000"/>
          </a:xfrm>
        </p:grpSpPr>
        <p:sp>
          <p:nvSpPr>
            <p:cNvPr id="1527" name="Google Shape;1527;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39"/>
          <p:cNvGrpSpPr/>
          <p:nvPr/>
        </p:nvGrpSpPr>
        <p:grpSpPr>
          <a:xfrm flipH="1">
            <a:off x="480412" y="242700"/>
            <a:ext cx="175013" cy="27000"/>
            <a:chOff x="5662375" y="212375"/>
            <a:chExt cx="175013" cy="27000"/>
          </a:xfrm>
        </p:grpSpPr>
        <p:sp>
          <p:nvSpPr>
            <p:cNvPr id="1531" name="Google Shape;1531;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39"/>
          <p:cNvGrpSpPr/>
          <p:nvPr/>
        </p:nvGrpSpPr>
        <p:grpSpPr>
          <a:xfrm flipH="1">
            <a:off x="901712" y="1653625"/>
            <a:ext cx="175013" cy="27000"/>
            <a:chOff x="5662375" y="212375"/>
            <a:chExt cx="175013" cy="27000"/>
          </a:xfrm>
        </p:grpSpPr>
        <p:sp>
          <p:nvSpPr>
            <p:cNvPr id="1535" name="Google Shape;1535;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38" name="Google Shape;1538;p3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539" name="Google Shape;1539;p3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540" name="Google Shape;1540;p39"/>
          <p:cNvGrpSpPr/>
          <p:nvPr/>
        </p:nvGrpSpPr>
        <p:grpSpPr>
          <a:xfrm rot="10800000">
            <a:off x="499400" y="3940925"/>
            <a:ext cx="581800" cy="582350"/>
            <a:chOff x="8064275" y="887850"/>
            <a:chExt cx="581800" cy="582350"/>
          </a:xfrm>
        </p:grpSpPr>
        <p:sp>
          <p:nvSpPr>
            <p:cNvPr id="1541" name="Google Shape;1541;p3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39"/>
          <p:cNvGrpSpPr/>
          <p:nvPr/>
        </p:nvGrpSpPr>
        <p:grpSpPr>
          <a:xfrm rot="10800000">
            <a:off x="1819575" y="4586750"/>
            <a:ext cx="292025" cy="292575"/>
            <a:chOff x="7353050" y="316275"/>
            <a:chExt cx="292025" cy="292575"/>
          </a:xfrm>
        </p:grpSpPr>
        <p:sp>
          <p:nvSpPr>
            <p:cNvPr id="1548" name="Google Shape;1548;p3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39"/>
          <p:cNvGrpSpPr/>
          <p:nvPr/>
        </p:nvGrpSpPr>
        <p:grpSpPr>
          <a:xfrm rot="10800000">
            <a:off x="212525" y="4645550"/>
            <a:ext cx="175000" cy="175000"/>
            <a:chOff x="8792300" y="321275"/>
            <a:chExt cx="175000" cy="175000"/>
          </a:xfrm>
        </p:grpSpPr>
        <p:sp>
          <p:nvSpPr>
            <p:cNvPr id="1553" name="Google Shape;1553;p3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39"/>
          <p:cNvGrpSpPr/>
          <p:nvPr/>
        </p:nvGrpSpPr>
        <p:grpSpPr>
          <a:xfrm rot="10800000">
            <a:off x="480412" y="4852325"/>
            <a:ext cx="175013" cy="27000"/>
            <a:chOff x="5662375" y="212375"/>
            <a:chExt cx="175013" cy="27000"/>
          </a:xfrm>
        </p:grpSpPr>
        <p:sp>
          <p:nvSpPr>
            <p:cNvPr id="1558" name="Google Shape;1558;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39"/>
          <p:cNvGrpSpPr/>
          <p:nvPr/>
        </p:nvGrpSpPr>
        <p:grpSpPr>
          <a:xfrm rot="10800000">
            <a:off x="1054112" y="3898600"/>
            <a:ext cx="175013" cy="27000"/>
            <a:chOff x="5662375" y="212375"/>
            <a:chExt cx="175013" cy="27000"/>
          </a:xfrm>
        </p:grpSpPr>
        <p:sp>
          <p:nvSpPr>
            <p:cNvPr id="1562" name="Google Shape;1562;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5" name="Google Shape;1565;p3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BIG_NUMBER_2">
    <p:spTree>
      <p:nvGrpSpPr>
        <p:cNvPr id="1566" name="Shape 1566"/>
        <p:cNvGrpSpPr/>
        <p:nvPr/>
      </p:nvGrpSpPr>
      <p:grpSpPr>
        <a:xfrm>
          <a:off x="0" y="0"/>
          <a:ext cx="0" cy="0"/>
          <a:chOff x="0" y="0"/>
          <a:chExt cx="0" cy="0"/>
        </a:xfrm>
      </p:grpSpPr>
      <p:grpSp>
        <p:nvGrpSpPr>
          <p:cNvPr id="1567" name="Google Shape;1567;p40"/>
          <p:cNvGrpSpPr/>
          <p:nvPr/>
        </p:nvGrpSpPr>
        <p:grpSpPr>
          <a:xfrm rot="10800000">
            <a:off x="1954823" y="1124844"/>
            <a:ext cx="5234354" cy="3069144"/>
            <a:chOff x="1098425" y="237675"/>
            <a:chExt cx="5358675" cy="5174750"/>
          </a:xfrm>
        </p:grpSpPr>
        <p:sp>
          <p:nvSpPr>
            <p:cNvPr id="1568" name="Google Shape;1568;p40"/>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0"/>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0"/>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1" name="Google Shape;1571;p40"/>
          <p:cNvSpPr txBox="1"/>
          <p:nvPr>
            <p:ph idx="1" type="subTitle"/>
          </p:nvPr>
        </p:nvSpPr>
        <p:spPr>
          <a:xfrm>
            <a:off x="3227832" y="2816352"/>
            <a:ext cx="2679300" cy="658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1572" name="Google Shape;1572;p40"/>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1573" name="Google Shape;1573;p40"/>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1574" name="Google Shape;1574;p40"/>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1575" name="Google Shape;1575;p40"/>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1576" name="Google Shape;1576;p40"/>
          <p:cNvGrpSpPr/>
          <p:nvPr/>
        </p:nvGrpSpPr>
        <p:grpSpPr>
          <a:xfrm flipH="1" rot="5400000">
            <a:off x="7407333" y="1284925"/>
            <a:ext cx="581800" cy="582350"/>
            <a:chOff x="8064275" y="887850"/>
            <a:chExt cx="581800" cy="582350"/>
          </a:xfrm>
        </p:grpSpPr>
        <p:sp>
          <p:nvSpPr>
            <p:cNvPr id="1577" name="Google Shape;1577;p4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40"/>
          <p:cNvGrpSpPr/>
          <p:nvPr/>
        </p:nvGrpSpPr>
        <p:grpSpPr>
          <a:xfrm flipH="1" rot="5400000">
            <a:off x="7869720" y="2754200"/>
            <a:ext cx="292025" cy="292575"/>
            <a:chOff x="7353050" y="316275"/>
            <a:chExt cx="292025" cy="292575"/>
          </a:xfrm>
        </p:grpSpPr>
        <p:sp>
          <p:nvSpPr>
            <p:cNvPr id="1584" name="Google Shape;1584;p4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40"/>
          <p:cNvGrpSpPr/>
          <p:nvPr/>
        </p:nvGrpSpPr>
        <p:grpSpPr>
          <a:xfrm flipH="1" rot="5400000">
            <a:off x="8012458" y="178175"/>
            <a:ext cx="175000" cy="175000"/>
            <a:chOff x="8792300" y="321275"/>
            <a:chExt cx="175000" cy="175000"/>
          </a:xfrm>
        </p:grpSpPr>
        <p:sp>
          <p:nvSpPr>
            <p:cNvPr id="1589" name="Google Shape;1589;p4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40"/>
          <p:cNvGrpSpPr/>
          <p:nvPr/>
        </p:nvGrpSpPr>
        <p:grpSpPr>
          <a:xfrm rot="5400000">
            <a:off x="7551683" y="3879926"/>
            <a:ext cx="293111" cy="293388"/>
            <a:chOff x="3164039" y="430875"/>
            <a:chExt cx="293111" cy="293388"/>
          </a:xfrm>
        </p:grpSpPr>
        <p:sp>
          <p:nvSpPr>
            <p:cNvPr id="1594" name="Google Shape;1594;p4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0" name="Google Shape;1600;p40"/>
          <p:cNvGrpSpPr/>
          <p:nvPr/>
        </p:nvGrpSpPr>
        <p:grpSpPr>
          <a:xfrm flipH="1" rot="5400000">
            <a:off x="8259052" y="323144"/>
            <a:ext cx="175013" cy="27000"/>
            <a:chOff x="5662375" y="212375"/>
            <a:chExt cx="175013" cy="27000"/>
          </a:xfrm>
        </p:grpSpPr>
        <p:sp>
          <p:nvSpPr>
            <p:cNvPr id="1601" name="Google Shape;1601;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04" name="Google Shape;1604;p40"/>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605" name="Google Shape;1605;p40"/>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606" name="Google Shape;1606;p40"/>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607" name="Google Shape;1607;p40"/>
          <p:cNvGrpSpPr/>
          <p:nvPr/>
        </p:nvGrpSpPr>
        <p:grpSpPr>
          <a:xfrm rot="5400000">
            <a:off x="621475" y="4062025"/>
            <a:ext cx="581800" cy="582350"/>
            <a:chOff x="8064275" y="887850"/>
            <a:chExt cx="581800" cy="582350"/>
          </a:xfrm>
        </p:grpSpPr>
        <p:sp>
          <p:nvSpPr>
            <p:cNvPr id="1608" name="Google Shape;1608;p4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40"/>
          <p:cNvGrpSpPr/>
          <p:nvPr/>
        </p:nvGrpSpPr>
        <p:grpSpPr>
          <a:xfrm rot="5400000">
            <a:off x="1482825" y="3350800"/>
            <a:ext cx="292025" cy="292575"/>
            <a:chOff x="7353050" y="316275"/>
            <a:chExt cx="292025" cy="292575"/>
          </a:xfrm>
        </p:grpSpPr>
        <p:sp>
          <p:nvSpPr>
            <p:cNvPr id="1615" name="Google Shape;1615;p4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40"/>
          <p:cNvGrpSpPr/>
          <p:nvPr/>
        </p:nvGrpSpPr>
        <p:grpSpPr>
          <a:xfrm rot="5400000">
            <a:off x="1595125" y="4790325"/>
            <a:ext cx="175000" cy="175000"/>
            <a:chOff x="8792300" y="321275"/>
            <a:chExt cx="175000" cy="175000"/>
          </a:xfrm>
        </p:grpSpPr>
        <p:sp>
          <p:nvSpPr>
            <p:cNvPr id="1620" name="Google Shape;1620;p4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4" name="Google Shape;1624;p4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0" name="Google Shape;1630;p40"/>
          <p:cNvGrpSpPr/>
          <p:nvPr/>
        </p:nvGrpSpPr>
        <p:grpSpPr>
          <a:xfrm rot="5400000">
            <a:off x="1701119" y="1515381"/>
            <a:ext cx="175013" cy="27000"/>
            <a:chOff x="5662375" y="212375"/>
            <a:chExt cx="175013" cy="27000"/>
          </a:xfrm>
        </p:grpSpPr>
        <p:sp>
          <p:nvSpPr>
            <p:cNvPr id="1631" name="Google Shape;1631;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40"/>
          <p:cNvGrpSpPr/>
          <p:nvPr/>
        </p:nvGrpSpPr>
        <p:grpSpPr>
          <a:xfrm rot="5400000">
            <a:off x="1819519" y="4562081"/>
            <a:ext cx="175013" cy="27000"/>
            <a:chOff x="5662375" y="212375"/>
            <a:chExt cx="175013" cy="27000"/>
          </a:xfrm>
        </p:grpSpPr>
        <p:sp>
          <p:nvSpPr>
            <p:cNvPr id="1635" name="Google Shape;1635;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40"/>
          <p:cNvGrpSpPr/>
          <p:nvPr/>
        </p:nvGrpSpPr>
        <p:grpSpPr>
          <a:xfrm rot="5400000">
            <a:off x="408594" y="4140781"/>
            <a:ext cx="175013" cy="27000"/>
            <a:chOff x="5662375" y="212375"/>
            <a:chExt cx="175013" cy="27000"/>
          </a:xfrm>
        </p:grpSpPr>
        <p:sp>
          <p:nvSpPr>
            <p:cNvPr id="1639" name="Google Shape;1639;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2" name="Google Shape;1642;p40"/>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643" name="Google Shape;1643;p4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1644" name="Shape 1644"/>
        <p:cNvGrpSpPr/>
        <p:nvPr/>
      </p:nvGrpSpPr>
      <p:grpSpPr>
        <a:xfrm>
          <a:off x="0" y="0"/>
          <a:ext cx="0" cy="0"/>
          <a:chOff x="0" y="0"/>
          <a:chExt cx="0" cy="0"/>
        </a:xfrm>
      </p:grpSpPr>
      <p:sp>
        <p:nvSpPr>
          <p:cNvPr id="1645" name="Google Shape;1645;p41"/>
          <p:cNvSpPr txBox="1"/>
          <p:nvPr>
            <p:ph type="title"/>
          </p:nvPr>
        </p:nvSpPr>
        <p:spPr>
          <a:xfrm>
            <a:off x="1807671" y="338325"/>
            <a:ext cx="55287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46" name="Google Shape;1646;p41"/>
          <p:cNvSpPr txBox="1"/>
          <p:nvPr>
            <p:ph idx="1" type="subTitle"/>
          </p:nvPr>
        </p:nvSpPr>
        <p:spPr>
          <a:xfrm>
            <a:off x="4956048" y="2532888"/>
            <a:ext cx="2084700" cy="136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647" name="Google Shape;1647;p41"/>
          <p:cNvSpPr txBox="1"/>
          <p:nvPr>
            <p:ph idx="2" type="subTitle"/>
          </p:nvPr>
        </p:nvSpPr>
        <p:spPr>
          <a:xfrm>
            <a:off x="2093976" y="2532888"/>
            <a:ext cx="2084700" cy="136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648" name="Google Shape;1648;p41"/>
          <p:cNvSpPr txBox="1"/>
          <p:nvPr>
            <p:ph idx="3" type="subTitle"/>
          </p:nvPr>
        </p:nvSpPr>
        <p:spPr>
          <a:xfrm>
            <a:off x="4956048" y="2221992"/>
            <a:ext cx="2084700" cy="283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defRPr>
            </a:lvl2pPr>
            <a:lvl3pPr lvl="2" rtl="0" algn="ctr">
              <a:spcBef>
                <a:spcPts val="1200"/>
              </a:spcBef>
              <a:spcAft>
                <a:spcPts val="0"/>
              </a:spcAft>
              <a:buNone/>
              <a:defRPr sz="1600">
                <a:solidFill>
                  <a:schemeClr val="accent1"/>
                </a:solidFill>
              </a:defRPr>
            </a:lvl3pPr>
            <a:lvl4pPr lvl="3" rtl="0" algn="ctr">
              <a:spcBef>
                <a:spcPts val="1200"/>
              </a:spcBef>
              <a:spcAft>
                <a:spcPts val="0"/>
              </a:spcAft>
              <a:buNone/>
              <a:defRPr sz="1600">
                <a:solidFill>
                  <a:schemeClr val="accent1"/>
                </a:solidFill>
              </a:defRPr>
            </a:lvl4pPr>
            <a:lvl5pPr lvl="4" rtl="0" algn="ctr">
              <a:spcBef>
                <a:spcPts val="1200"/>
              </a:spcBef>
              <a:spcAft>
                <a:spcPts val="0"/>
              </a:spcAft>
              <a:buNone/>
              <a:defRPr sz="1600">
                <a:solidFill>
                  <a:schemeClr val="accent1"/>
                </a:solidFill>
              </a:defRPr>
            </a:lvl5pPr>
            <a:lvl6pPr lvl="5" rtl="0" algn="ctr">
              <a:spcBef>
                <a:spcPts val="1200"/>
              </a:spcBef>
              <a:spcAft>
                <a:spcPts val="0"/>
              </a:spcAft>
              <a:buNone/>
              <a:defRPr sz="1600">
                <a:solidFill>
                  <a:schemeClr val="accent1"/>
                </a:solidFill>
              </a:defRPr>
            </a:lvl6pPr>
            <a:lvl7pPr lvl="6" rtl="0" algn="ctr">
              <a:spcBef>
                <a:spcPts val="1200"/>
              </a:spcBef>
              <a:spcAft>
                <a:spcPts val="0"/>
              </a:spcAft>
              <a:buNone/>
              <a:defRPr sz="1600">
                <a:solidFill>
                  <a:schemeClr val="accent1"/>
                </a:solidFill>
              </a:defRPr>
            </a:lvl7pPr>
            <a:lvl8pPr lvl="7" rtl="0" algn="ctr">
              <a:spcBef>
                <a:spcPts val="1200"/>
              </a:spcBef>
              <a:spcAft>
                <a:spcPts val="0"/>
              </a:spcAft>
              <a:buNone/>
              <a:defRPr sz="1600">
                <a:solidFill>
                  <a:schemeClr val="accent1"/>
                </a:solidFill>
              </a:defRPr>
            </a:lvl8pPr>
            <a:lvl9pPr lvl="8" rtl="0" algn="ctr">
              <a:spcBef>
                <a:spcPts val="1200"/>
              </a:spcBef>
              <a:spcAft>
                <a:spcPts val="1200"/>
              </a:spcAft>
              <a:buNone/>
              <a:defRPr sz="1600">
                <a:solidFill>
                  <a:schemeClr val="accent1"/>
                </a:solidFill>
              </a:defRPr>
            </a:lvl9pPr>
          </a:lstStyle>
          <a:p/>
        </p:txBody>
      </p:sp>
      <p:sp>
        <p:nvSpPr>
          <p:cNvPr id="1649" name="Google Shape;1649;p41"/>
          <p:cNvSpPr txBox="1"/>
          <p:nvPr>
            <p:ph idx="4" type="subTitle"/>
          </p:nvPr>
        </p:nvSpPr>
        <p:spPr>
          <a:xfrm>
            <a:off x="2093976" y="2203704"/>
            <a:ext cx="2084700" cy="310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defRPr>
            </a:lvl2pPr>
            <a:lvl3pPr lvl="2" rtl="0" algn="ctr">
              <a:spcBef>
                <a:spcPts val="1200"/>
              </a:spcBef>
              <a:spcAft>
                <a:spcPts val="0"/>
              </a:spcAft>
              <a:buNone/>
              <a:defRPr sz="1600">
                <a:solidFill>
                  <a:schemeClr val="accent1"/>
                </a:solidFill>
              </a:defRPr>
            </a:lvl3pPr>
            <a:lvl4pPr lvl="3" rtl="0" algn="ctr">
              <a:spcBef>
                <a:spcPts val="1200"/>
              </a:spcBef>
              <a:spcAft>
                <a:spcPts val="0"/>
              </a:spcAft>
              <a:buNone/>
              <a:defRPr sz="1600">
                <a:solidFill>
                  <a:schemeClr val="accent1"/>
                </a:solidFill>
              </a:defRPr>
            </a:lvl4pPr>
            <a:lvl5pPr lvl="4" rtl="0" algn="ctr">
              <a:spcBef>
                <a:spcPts val="1200"/>
              </a:spcBef>
              <a:spcAft>
                <a:spcPts val="0"/>
              </a:spcAft>
              <a:buNone/>
              <a:defRPr sz="1600">
                <a:solidFill>
                  <a:schemeClr val="accent1"/>
                </a:solidFill>
              </a:defRPr>
            </a:lvl5pPr>
            <a:lvl6pPr lvl="5" rtl="0" algn="ctr">
              <a:spcBef>
                <a:spcPts val="1200"/>
              </a:spcBef>
              <a:spcAft>
                <a:spcPts val="0"/>
              </a:spcAft>
              <a:buNone/>
              <a:defRPr sz="1600">
                <a:solidFill>
                  <a:schemeClr val="accent1"/>
                </a:solidFill>
              </a:defRPr>
            </a:lvl6pPr>
            <a:lvl7pPr lvl="6" rtl="0" algn="ctr">
              <a:spcBef>
                <a:spcPts val="1200"/>
              </a:spcBef>
              <a:spcAft>
                <a:spcPts val="0"/>
              </a:spcAft>
              <a:buNone/>
              <a:defRPr sz="1600">
                <a:solidFill>
                  <a:schemeClr val="accent1"/>
                </a:solidFill>
              </a:defRPr>
            </a:lvl7pPr>
            <a:lvl8pPr lvl="7" rtl="0" algn="ctr">
              <a:spcBef>
                <a:spcPts val="1200"/>
              </a:spcBef>
              <a:spcAft>
                <a:spcPts val="0"/>
              </a:spcAft>
              <a:buNone/>
              <a:defRPr sz="1600">
                <a:solidFill>
                  <a:schemeClr val="accent1"/>
                </a:solidFill>
              </a:defRPr>
            </a:lvl8pPr>
            <a:lvl9pPr lvl="8" rtl="0" algn="ctr">
              <a:spcBef>
                <a:spcPts val="1200"/>
              </a:spcBef>
              <a:spcAft>
                <a:spcPts val="1200"/>
              </a:spcAft>
              <a:buNone/>
              <a:defRPr sz="1600">
                <a:solidFill>
                  <a:schemeClr val="accent1"/>
                </a:solidFill>
              </a:defRPr>
            </a:lvl9pPr>
          </a:lstStyle>
          <a:p/>
        </p:txBody>
      </p:sp>
      <p:sp>
        <p:nvSpPr>
          <p:cNvPr id="1650" name="Google Shape;1650;p41"/>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51" name="Google Shape;1651;p41"/>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652" name="Google Shape;1652;p41"/>
          <p:cNvGrpSpPr/>
          <p:nvPr/>
        </p:nvGrpSpPr>
        <p:grpSpPr>
          <a:xfrm>
            <a:off x="432850" y="0"/>
            <a:ext cx="8278300" cy="5165700"/>
            <a:chOff x="432850" y="0"/>
            <a:chExt cx="8278300" cy="5165700"/>
          </a:xfrm>
        </p:grpSpPr>
        <p:cxnSp>
          <p:nvCxnSpPr>
            <p:cNvPr id="1653" name="Google Shape;1653;p41"/>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54" name="Google Shape;1654;p41"/>
            <p:cNvGrpSpPr/>
            <p:nvPr/>
          </p:nvGrpSpPr>
          <p:grpSpPr>
            <a:xfrm>
              <a:off x="8129350" y="4292175"/>
              <a:ext cx="581800" cy="582350"/>
              <a:chOff x="8064275" y="887850"/>
              <a:chExt cx="581800" cy="582350"/>
            </a:xfrm>
          </p:grpSpPr>
          <p:sp>
            <p:nvSpPr>
              <p:cNvPr id="1655" name="Google Shape;1655;p4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1" name="Google Shape;1661;p41"/>
            <p:cNvGrpSpPr/>
            <p:nvPr/>
          </p:nvGrpSpPr>
          <p:grpSpPr>
            <a:xfrm>
              <a:off x="8274238" y="3720600"/>
              <a:ext cx="292025" cy="292575"/>
              <a:chOff x="7353050" y="316275"/>
              <a:chExt cx="292025" cy="292575"/>
            </a:xfrm>
          </p:grpSpPr>
          <p:sp>
            <p:nvSpPr>
              <p:cNvPr id="1662" name="Google Shape;1662;p4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41"/>
            <p:cNvGrpSpPr/>
            <p:nvPr/>
          </p:nvGrpSpPr>
          <p:grpSpPr>
            <a:xfrm>
              <a:off x="8332763" y="3212475"/>
              <a:ext cx="175000" cy="175000"/>
              <a:chOff x="8792300" y="321275"/>
              <a:chExt cx="175000" cy="175000"/>
            </a:xfrm>
          </p:grpSpPr>
          <p:sp>
            <p:nvSpPr>
              <p:cNvPr id="1667" name="Google Shape;1667;p4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1" name="Google Shape;1671;p41"/>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72" name="Google Shape;1672;p41"/>
            <p:cNvGrpSpPr/>
            <p:nvPr/>
          </p:nvGrpSpPr>
          <p:grpSpPr>
            <a:xfrm rot="10800000">
              <a:off x="432850" y="291788"/>
              <a:ext cx="581800" cy="582350"/>
              <a:chOff x="8064275" y="887850"/>
              <a:chExt cx="581800" cy="582350"/>
            </a:xfrm>
          </p:grpSpPr>
          <p:sp>
            <p:nvSpPr>
              <p:cNvPr id="1673" name="Google Shape;1673;p4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41"/>
            <p:cNvGrpSpPr/>
            <p:nvPr/>
          </p:nvGrpSpPr>
          <p:grpSpPr>
            <a:xfrm rot="10800000">
              <a:off x="577738" y="1153138"/>
              <a:ext cx="292025" cy="292575"/>
              <a:chOff x="7353050" y="316275"/>
              <a:chExt cx="292025" cy="292575"/>
            </a:xfrm>
          </p:grpSpPr>
          <p:sp>
            <p:nvSpPr>
              <p:cNvPr id="1680" name="Google Shape;1680;p4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4" name="Google Shape;1684;p41"/>
            <p:cNvGrpSpPr/>
            <p:nvPr/>
          </p:nvGrpSpPr>
          <p:grpSpPr>
            <a:xfrm rot="10800000">
              <a:off x="636238" y="1778838"/>
              <a:ext cx="175000" cy="175000"/>
              <a:chOff x="8792300" y="321275"/>
              <a:chExt cx="175000" cy="175000"/>
            </a:xfrm>
          </p:grpSpPr>
          <p:sp>
            <p:nvSpPr>
              <p:cNvPr id="1685" name="Google Shape;1685;p4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41"/>
            <p:cNvGrpSpPr/>
            <p:nvPr/>
          </p:nvGrpSpPr>
          <p:grpSpPr>
            <a:xfrm>
              <a:off x="432850" y="2003163"/>
              <a:ext cx="175013" cy="27000"/>
              <a:chOff x="5662375" y="212375"/>
              <a:chExt cx="175013" cy="27000"/>
            </a:xfrm>
          </p:grpSpPr>
          <p:sp>
            <p:nvSpPr>
              <p:cNvPr id="1690" name="Google Shape;1690;p4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41"/>
            <p:cNvGrpSpPr/>
            <p:nvPr/>
          </p:nvGrpSpPr>
          <p:grpSpPr>
            <a:xfrm>
              <a:off x="788100" y="208488"/>
              <a:ext cx="175013" cy="27000"/>
              <a:chOff x="5662375" y="212375"/>
              <a:chExt cx="175013" cy="27000"/>
            </a:xfrm>
          </p:grpSpPr>
          <p:sp>
            <p:nvSpPr>
              <p:cNvPr id="1694" name="Google Shape;1694;p4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41"/>
            <p:cNvGrpSpPr/>
            <p:nvPr/>
          </p:nvGrpSpPr>
          <p:grpSpPr>
            <a:xfrm>
              <a:off x="8129350" y="4988725"/>
              <a:ext cx="175013" cy="27000"/>
              <a:chOff x="5662375" y="212375"/>
              <a:chExt cx="175013" cy="27000"/>
            </a:xfrm>
          </p:grpSpPr>
          <p:sp>
            <p:nvSpPr>
              <p:cNvPr id="1698" name="Google Shape;1698;p4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41"/>
            <p:cNvGrpSpPr/>
            <p:nvPr/>
          </p:nvGrpSpPr>
          <p:grpSpPr>
            <a:xfrm>
              <a:off x="8497550" y="3429425"/>
              <a:ext cx="175013" cy="27000"/>
              <a:chOff x="5662375" y="212375"/>
              <a:chExt cx="175013" cy="27000"/>
            </a:xfrm>
          </p:grpSpPr>
          <p:sp>
            <p:nvSpPr>
              <p:cNvPr id="1702" name="Google Shape;1702;p4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05" name="Google Shape;1705;p41"/>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6" name="Google Shape;1706;p41"/>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07" name="Google Shape;1707;p41"/>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1"/>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1"/>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1"/>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1" name="Google Shape;1711;p4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APTION_ONLY_2">
    <p:spTree>
      <p:nvGrpSpPr>
        <p:cNvPr id="1712" name="Shape 1712"/>
        <p:cNvGrpSpPr/>
        <p:nvPr/>
      </p:nvGrpSpPr>
      <p:grpSpPr>
        <a:xfrm>
          <a:off x="0" y="0"/>
          <a:ext cx="0" cy="0"/>
          <a:chOff x="0" y="0"/>
          <a:chExt cx="0" cy="0"/>
        </a:xfrm>
      </p:grpSpPr>
      <p:sp>
        <p:nvSpPr>
          <p:cNvPr id="1713" name="Google Shape;1713;p42"/>
          <p:cNvSpPr txBox="1"/>
          <p:nvPr>
            <p:ph idx="1" type="body"/>
          </p:nvPr>
        </p:nvSpPr>
        <p:spPr>
          <a:xfrm>
            <a:off x="1122050" y="1947672"/>
            <a:ext cx="2788800" cy="13626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1714" name="Google Shape;1714;p42"/>
          <p:cNvSpPr txBox="1"/>
          <p:nvPr>
            <p:ph type="title"/>
          </p:nvPr>
        </p:nvSpPr>
        <p:spPr>
          <a:xfrm>
            <a:off x="2100600" y="347472"/>
            <a:ext cx="4947000" cy="585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1715" name="Google Shape;1715;p42"/>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1716" name="Google Shape;1716;p42"/>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1717" name="Google Shape;1717;p42"/>
          <p:cNvGrpSpPr/>
          <p:nvPr/>
        </p:nvGrpSpPr>
        <p:grpSpPr>
          <a:xfrm flipH="1">
            <a:off x="431725" y="4183775"/>
            <a:ext cx="292025" cy="292575"/>
            <a:chOff x="7353050" y="316275"/>
            <a:chExt cx="292025" cy="292575"/>
          </a:xfrm>
        </p:grpSpPr>
        <p:sp>
          <p:nvSpPr>
            <p:cNvPr id="1718" name="Google Shape;1718;p4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42"/>
          <p:cNvGrpSpPr/>
          <p:nvPr/>
        </p:nvGrpSpPr>
        <p:grpSpPr>
          <a:xfrm>
            <a:off x="1646714" y="4616575"/>
            <a:ext cx="293111" cy="293388"/>
            <a:chOff x="3164039" y="430875"/>
            <a:chExt cx="293111" cy="293388"/>
          </a:xfrm>
        </p:grpSpPr>
        <p:sp>
          <p:nvSpPr>
            <p:cNvPr id="1723" name="Google Shape;1723;p4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29" name="Google Shape;1729;p42"/>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730" name="Google Shape;1730;p42"/>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731" name="Google Shape;1731;p42"/>
          <p:cNvGrpSpPr/>
          <p:nvPr/>
        </p:nvGrpSpPr>
        <p:grpSpPr>
          <a:xfrm>
            <a:off x="8064275" y="526925"/>
            <a:ext cx="581800" cy="582350"/>
            <a:chOff x="8064275" y="887850"/>
            <a:chExt cx="581800" cy="582350"/>
          </a:xfrm>
        </p:grpSpPr>
        <p:sp>
          <p:nvSpPr>
            <p:cNvPr id="1732" name="Google Shape;1732;p4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42"/>
          <p:cNvGrpSpPr/>
          <p:nvPr/>
        </p:nvGrpSpPr>
        <p:grpSpPr>
          <a:xfrm>
            <a:off x="7033875" y="170875"/>
            <a:ext cx="292025" cy="292575"/>
            <a:chOff x="7353050" y="316275"/>
            <a:chExt cx="292025" cy="292575"/>
          </a:xfrm>
        </p:grpSpPr>
        <p:sp>
          <p:nvSpPr>
            <p:cNvPr id="1739" name="Google Shape;1739;p4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42"/>
          <p:cNvGrpSpPr/>
          <p:nvPr/>
        </p:nvGrpSpPr>
        <p:grpSpPr>
          <a:xfrm>
            <a:off x="8757950" y="229650"/>
            <a:ext cx="175000" cy="175000"/>
            <a:chOff x="8792300" y="321275"/>
            <a:chExt cx="175000" cy="175000"/>
          </a:xfrm>
        </p:grpSpPr>
        <p:sp>
          <p:nvSpPr>
            <p:cNvPr id="1744" name="Google Shape;1744;p4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42"/>
          <p:cNvGrpSpPr/>
          <p:nvPr/>
        </p:nvGrpSpPr>
        <p:grpSpPr>
          <a:xfrm>
            <a:off x="8490050" y="170875"/>
            <a:ext cx="175013" cy="27000"/>
            <a:chOff x="5662375" y="212375"/>
            <a:chExt cx="175013" cy="27000"/>
          </a:xfrm>
        </p:grpSpPr>
        <p:sp>
          <p:nvSpPr>
            <p:cNvPr id="1749" name="Google Shape;1749;p4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42"/>
          <p:cNvGrpSpPr/>
          <p:nvPr/>
        </p:nvGrpSpPr>
        <p:grpSpPr>
          <a:xfrm>
            <a:off x="7916350" y="1124600"/>
            <a:ext cx="175013" cy="27000"/>
            <a:chOff x="5662375" y="212375"/>
            <a:chExt cx="175013" cy="27000"/>
          </a:xfrm>
        </p:grpSpPr>
        <p:sp>
          <p:nvSpPr>
            <p:cNvPr id="1753" name="Google Shape;1753;p4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6" name="Google Shape;1756;p4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Barlow Semi Condensed"/>
                <a:ea typeface="Barlow Semi Condensed"/>
                <a:cs typeface="Barlow Semi Condensed"/>
                <a:sym typeface="Barlow Semi Condensed"/>
              </a:defRPr>
            </a:lvl1pPr>
            <a:lvl2pPr lvl="1">
              <a:buNone/>
              <a:defRPr sz="1300">
                <a:latin typeface="Barlow Semi Condensed"/>
                <a:ea typeface="Barlow Semi Condensed"/>
                <a:cs typeface="Barlow Semi Condensed"/>
                <a:sym typeface="Barlow Semi Condensed"/>
              </a:defRPr>
            </a:lvl2pPr>
            <a:lvl3pPr lvl="2">
              <a:buNone/>
              <a:defRPr sz="1300">
                <a:latin typeface="Barlow Semi Condensed"/>
                <a:ea typeface="Barlow Semi Condensed"/>
                <a:cs typeface="Barlow Semi Condensed"/>
                <a:sym typeface="Barlow Semi Condensed"/>
              </a:defRPr>
            </a:lvl3pPr>
            <a:lvl4pPr lvl="3">
              <a:buNone/>
              <a:defRPr sz="1300">
                <a:latin typeface="Barlow Semi Condensed"/>
                <a:ea typeface="Barlow Semi Condensed"/>
                <a:cs typeface="Barlow Semi Condensed"/>
                <a:sym typeface="Barlow Semi Condensed"/>
              </a:defRPr>
            </a:lvl4pPr>
            <a:lvl5pPr lvl="4">
              <a:buNone/>
              <a:defRPr sz="1300">
                <a:latin typeface="Barlow Semi Condensed"/>
                <a:ea typeface="Barlow Semi Condensed"/>
                <a:cs typeface="Barlow Semi Condensed"/>
                <a:sym typeface="Barlow Semi Condensed"/>
              </a:defRPr>
            </a:lvl5pPr>
            <a:lvl6pPr lvl="5">
              <a:buNone/>
              <a:defRPr sz="1300">
                <a:latin typeface="Barlow Semi Condensed"/>
                <a:ea typeface="Barlow Semi Condensed"/>
                <a:cs typeface="Barlow Semi Condensed"/>
                <a:sym typeface="Barlow Semi Condensed"/>
              </a:defRPr>
            </a:lvl6pPr>
            <a:lvl7pPr lvl="6">
              <a:buNone/>
              <a:defRPr sz="1300">
                <a:latin typeface="Barlow Semi Condensed"/>
                <a:ea typeface="Barlow Semi Condensed"/>
                <a:cs typeface="Barlow Semi Condensed"/>
                <a:sym typeface="Barlow Semi Condensed"/>
              </a:defRPr>
            </a:lvl7pPr>
            <a:lvl8pPr lvl="7">
              <a:buNone/>
              <a:defRPr sz="1300">
                <a:latin typeface="Barlow Semi Condensed"/>
                <a:ea typeface="Barlow Semi Condensed"/>
                <a:cs typeface="Barlow Semi Condensed"/>
                <a:sym typeface="Barlow Semi Condensed"/>
              </a:defRPr>
            </a:lvl8pPr>
            <a:lvl9pPr lvl="8">
              <a:buNone/>
              <a:defRPr sz="1300">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3">
    <p:spTree>
      <p:nvGrpSpPr>
        <p:cNvPr id="1757" name="Shape 1757"/>
        <p:cNvGrpSpPr/>
        <p:nvPr/>
      </p:nvGrpSpPr>
      <p:grpSpPr>
        <a:xfrm>
          <a:off x="0" y="0"/>
          <a:ext cx="0" cy="0"/>
          <a:chOff x="0" y="0"/>
          <a:chExt cx="0" cy="0"/>
        </a:xfrm>
      </p:grpSpPr>
      <p:sp>
        <p:nvSpPr>
          <p:cNvPr id="1758" name="Google Shape;1758;p43"/>
          <p:cNvSpPr txBox="1"/>
          <p:nvPr>
            <p:ph type="ctrTitle"/>
          </p:nvPr>
        </p:nvSpPr>
        <p:spPr>
          <a:xfrm>
            <a:off x="5248656" y="2002536"/>
            <a:ext cx="3264300" cy="17922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1759" name="Google Shape;1759;p43"/>
          <p:cNvSpPr txBox="1"/>
          <p:nvPr>
            <p:ph idx="1" type="subTitle"/>
          </p:nvPr>
        </p:nvSpPr>
        <p:spPr>
          <a:xfrm>
            <a:off x="5248656" y="3721608"/>
            <a:ext cx="3264300" cy="8961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760" name="Google Shape;1760;p43"/>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761" name="Google Shape;1761;p43"/>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762" name="Google Shape;1762;p43"/>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763" name="Google Shape;1763;p43"/>
          <p:cNvGrpSpPr/>
          <p:nvPr/>
        </p:nvGrpSpPr>
        <p:grpSpPr>
          <a:xfrm>
            <a:off x="8064275" y="887850"/>
            <a:ext cx="581800" cy="582350"/>
            <a:chOff x="8064275" y="887850"/>
            <a:chExt cx="581800" cy="582350"/>
          </a:xfrm>
        </p:grpSpPr>
        <p:sp>
          <p:nvSpPr>
            <p:cNvPr id="1764" name="Google Shape;1764;p4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43"/>
          <p:cNvGrpSpPr/>
          <p:nvPr/>
        </p:nvGrpSpPr>
        <p:grpSpPr>
          <a:xfrm>
            <a:off x="7353050" y="316275"/>
            <a:ext cx="292025" cy="292575"/>
            <a:chOff x="7353050" y="316275"/>
            <a:chExt cx="292025" cy="292575"/>
          </a:xfrm>
        </p:grpSpPr>
        <p:sp>
          <p:nvSpPr>
            <p:cNvPr id="1771" name="Google Shape;1771;p4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5" name="Google Shape;1775;p43"/>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3"/>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3"/>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3"/>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3"/>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3"/>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1" name="Google Shape;1781;p43"/>
          <p:cNvGrpSpPr/>
          <p:nvPr/>
        </p:nvGrpSpPr>
        <p:grpSpPr>
          <a:xfrm>
            <a:off x="5443350" y="289275"/>
            <a:ext cx="175013" cy="27000"/>
            <a:chOff x="5662375" y="212375"/>
            <a:chExt cx="175013" cy="27000"/>
          </a:xfrm>
        </p:grpSpPr>
        <p:sp>
          <p:nvSpPr>
            <p:cNvPr id="1782" name="Google Shape;1782;p4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43"/>
          <p:cNvGrpSpPr/>
          <p:nvPr/>
        </p:nvGrpSpPr>
        <p:grpSpPr>
          <a:xfrm>
            <a:off x="8490050" y="170875"/>
            <a:ext cx="175013" cy="27000"/>
            <a:chOff x="5662375" y="212375"/>
            <a:chExt cx="175013" cy="27000"/>
          </a:xfrm>
        </p:grpSpPr>
        <p:sp>
          <p:nvSpPr>
            <p:cNvPr id="1786" name="Google Shape;1786;p4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43"/>
          <p:cNvGrpSpPr/>
          <p:nvPr/>
        </p:nvGrpSpPr>
        <p:grpSpPr>
          <a:xfrm>
            <a:off x="8068750" y="1581800"/>
            <a:ext cx="175013" cy="27000"/>
            <a:chOff x="5662375" y="212375"/>
            <a:chExt cx="175013" cy="27000"/>
          </a:xfrm>
        </p:grpSpPr>
        <p:sp>
          <p:nvSpPr>
            <p:cNvPr id="1790" name="Google Shape;1790;p4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3" name="Google Shape;1793;p4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1794" name="Shape 1794"/>
        <p:cNvGrpSpPr/>
        <p:nvPr/>
      </p:nvGrpSpPr>
      <p:grpSpPr>
        <a:xfrm>
          <a:off x="0" y="0"/>
          <a:ext cx="0" cy="0"/>
          <a:chOff x="0" y="0"/>
          <a:chExt cx="0" cy="0"/>
        </a:xfrm>
      </p:grpSpPr>
      <p:grpSp>
        <p:nvGrpSpPr>
          <p:cNvPr id="1795" name="Google Shape;1795;p44"/>
          <p:cNvGrpSpPr/>
          <p:nvPr/>
        </p:nvGrpSpPr>
        <p:grpSpPr>
          <a:xfrm>
            <a:off x="2132649" y="713253"/>
            <a:ext cx="4878702" cy="3717004"/>
            <a:chOff x="399425" y="238125"/>
            <a:chExt cx="6810025" cy="5187000"/>
          </a:xfrm>
        </p:grpSpPr>
        <p:sp>
          <p:nvSpPr>
            <p:cNvPr id="1796" name="Google Shape;1796;p44"/>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4"/>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8" name="Google Shape;1798;p44"/>
          <p:cNvSpPr txBox="1"/>
          <p:nvPr>
            <p:ph type="title"/>
          </p:nvPr>
        </p:nvSpPr>
        <p:spPr>
          <a:xfrm>
            <a:off x="2971800" y="2231136"/>
            <a:ext cx="3200400" cy="804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99" name="Google Shape;1799;p44"/>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800" name="Google Shape;1800;p44"/>
          <p:cNvSpPr txBox="1"/>
          <p:nvPr>
            <p:ph idx="1" type="subTitle"/>
          </p:nvPr>
        </p:nvSpPr>
        <p:spPr>
          <a:xfrm>
            <a:off x="2973225" y="2999232"/>
            <a:ext cx="3200400" cy="685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1801" name="Google Shape;1801;p44"/>
          <p:cNvGrpSpPr/>
          <p:nvPr/>
        </p:nvGrpSpPr>
        <p:grpSpPr>
          <a:xfrm>
            <a:off x="432850" y="0"/>
            <a:ext cx="8278300" cy="5165700"/>
            <a:chOff x="432850" y="0"/>
            <a:chExt cx="8278300" cy="5165700"/>
          </a:xfrm>
        </p:grpSpPr>
        <p:cxnSp>
          <p:nvCxnSpPr>
            <p:cNvPr id="1802" name="Google Shape;1802;p4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03" name="Google Shape;1803;p44"/>
            <p:cNvGrpSpPr/>
            <p:nvPr/>
          </p:nvGrpSpPr>
          <p:grpSpPr>
            <a:xfrm>
              <a:off x="8129350" y="4292175"/>
              <a:ext cx="581800" cy="582350"/>
              <a:chOff x="8064275" y="887850"/>
              <a:chExt cx="581800" cy="582350"/>
            </a:xfrm>
          </p:grpSpPr>
          <p:sp>
            <p:nvSpPr>
              <p:cNvPr id="1804" name="Google Shape;1804;p4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44"/>
            <p:cNvGrpSpPr/>
            <p:nvPr/>
          </p:nvGrpSpPr>
          <p:grpSpPr>
            <a:xfrm>
              <a:off x="8274238" y="3720600"/>
              <a:ext cx="292025" cy="292575"/>
              <a:chOff x="7353050" y="316275"/>
              <a:chExt cx="292025" cy="292575"/>
            </a:xfrm>
          </p:grpSpPr>
          <p:sp>
            <p:nvSpPr>
              <p:cNvPr id="1811" name="Google Shape;1811;p4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5" name="Google Shape;1815;p44"/>
            <p:cNvGrpSpPr/>
            <p:nvPr/>
          </p:nvGrpSpPr>
          <p:grpSpPr>
            <a:xfrm>
              <a:off x="8332763" y="3212475"/>
              <a:ext cx="175000" cy="175000"/>
              <a:chOff x="8792300" y="321275"/>
              <a:chExt cx="175000" cy="175000"/>
            </a:xfrm>
          </p:grpSpPr>
          <p:sp>
            <p:nvSpPr>
              <p:cNvPr id="1816" name="Google Shape;1816;p4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20" name="Google Shape;1820;p4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21" name="Google Shape;1821;p44"/>
            <p:cNvGrpSpPr/>
            <p:nvPr/>
          </p:nvGrpSpPr>
          <p:grpSpPr>
            <a:xfrm rot="10800000">
              <a:off x="432850" y="291788"/>
              <a:ext cx="581800" cy="582350"/>
              <a:chOff x="8064275" y="887850"/>
              <a:chExt cx="581800" cy="582350"/>
            </a:xfrm>
          </p:grpSpPr>
          <p:sp>
            <p:nvSpPr>
              <p:cNvPr id="1822" name="Google Shape;1822;p4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8" name="Google Shape;1828;p44"/>
            <p:cNvGrpSpPr/>
            <p:nvPr/>
          </p:nvGrpSpPr>
          <p:grpSpPr>
            <a:xfrm rot="10800000">
              <a:off x="577738" y="1153138"/>
              <a:ext cx="292025" cy="292575"/>
              <a:chOff x="7353050" y="316275"/>
              <a:chExt cx="292025" cy="292575"/>
            </a:xfrm>
          </p:grpSpPr>
          <p:sp>
            <p:nvSpPr>
              <p:cNvPr id="1829" name="Google Shape;1829;p4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3" name="Google Shape;1833;p44"/>
            <p:cNvGrpSpPr/>
            <p:nvPr/>
          </p:nvGrpSpPr>
          <p:grpSpPr>
            <a:xfrm rot="10800000">
              <a:off x="636238" y="1778838"/>
              <a:ext cx="175000" cy="175000"/>
              <a:chOff x="8792300" y="321275"/>
              <a:chExt cx="175000" cy="175000"/>
            </a:xfrm>
          </p:grpSpPr>
          <p:sp>
            <p:nvSpPr>
              <p:cNvPr id="1834" name="Google Shape;1834;p4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44"/>
            <p:cNvGrpSpPr/>
            <p:nvPr/>
          </p:nvGrpSpPr>
          <p:grpSpPr>
            <a:xfrm>
              <a:off x="432850" y="2003163"/>
              <a:ext cx="175013" cy="27000"/>
              <a:chOff x="5662375" y="212375"/>
              <a:chExt cx="175013" cy="27000"/>
            </a:xfrm>
          </p:grpSpPr>
          <p:sp>
            <p:nvSpPr>
              <p:cNvPr id="1839" name="Google Shape;1839;p4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44"/>
            <p:cNvGrpSpPr/>
            <p:nvPr/>
          </p:nvGrpSpPr>
          <p:grpSpPr>
            <a:xfrm>
              <a:off x="788100" y="208488"/>
              <a:ext cx="175013" cy="27000"/>
              <a:chOff x="5662375" y="212375"/>
              <a:chExt cx="175013" cy="27000"/>
            </a:xfrm>
          </p:grpSpPr>
          <p:sp>
            <p:nvSpPr>
              <p:cNvPr id="1843" name="Google Shape;1843;p4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6" name="Google Shape;1846;p44"/>
            <p:cNvGrpSpPr/>
            <p:nvPr/>
          </p:nvGrpSpPr>
          <p:grpSpPr>
            <a:xfrm>
              <a:off x="8129350" y="4988725"/>
              <a:ext cx="175013" cy="27000"/>
              <a:chOff x="5662375" y="212375"/>
              <a:chExt cx="175013" cy="27000"/>
            </a:xfrm>
          </p:grpSpPr>
          <p:sp>
            <p:nvSpPr>
              <p:cNvPr id="1847" name="Google Shape;1847;p4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0" name="Google Shape;1850;p44"/>
            <p:cNvGrpSpPr/>
            <p:nvPr/>
          </p:nvGrpSpPr>
          <p:grpSpPr>
            <a:xfrm>
              <a:off x="8497550" y="3429425"/>
              <a:ext cx="175013" cy="27000"/>
              <a:chOff x="5662375" y="212375"/>
              <a:chExt cx="175013" cy="27000"/>
            </a:xfrm>
          </p:grpSpPr>
          <p:sp>
            <p:nvSpPr>
              <p:cNvPr id="1851" name="Google Shape;1851;p4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54" name="Google Shape;1854;p4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855" name="Google Shape;1855;p4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856" name="Google Shape;1856;p4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0" name="Google Shape;1860;p4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4">
    <p:spTree>
      <p:nvGrpSpPr>
        <p:cNvPr id="1861" name="Shape 1861"/>
        <p:cNvGrpSpPr/>
        <p:nvPr/>
      </p:nvGrpSpPr>
      <p:grpSpPr>
        <a:xfrm>
          <a:off x="0" y="0"/>
          <a:ext cx="0" cy="0"/>
          <a:chOff x="0" y="0"/>
          <a:chExt cx="0" cy="0"/>
        </a:xfrm>
      </p:grpSpPr>
      <p:sp>
        <p:nvSpPr>
          <p:cNvPr id="1862" name="Google Shape;1862;p45"/>
          <p:cNvSpPr txBox="1"/>
          <p:nvPr>
            <p:ph idx="1" type="subTitle"/>
          </p:nvPr>
        </p:nvSpPr>
        <p:spPr>
          <a:xfrm>
            <a:off x="2167128" y="3054096"/>
            <a:ext cx="4809600" cy="1134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grpSp>
        <p:nvGrpSpPr>
          <p:cNvPr id="1863" name="Google Shape;1863;p45"/>
          <p:cNvGrpSpPr/>
          <p:nvPr/>
        </p:nvGrpSpPr>
        <p:grpSpPr>
          <a:xfrm>
            <a:off x="4484494" y="4433000"/>
            <a:ext cx="175013" cy="27000"/>
            <a:chOff x="5662375" y="212375"/>
            <a:chExt cx="175013" cy="27000"/>
          </a:xfrm>
        </p:grpSpPr>
        <p:sp>
          <p:nvSpPr>
            <p:cNvPr id="1864" name="Google Shape;1864;p4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7" name="Google Shape;1867;p45"/>
          <p:cNvSpPr txBox="1"/>
          <p:nvPr>
            <p:ph type="title"/>
          </p:nvPr>
        </p:nvSpPr>
        <p:spPr>
          <a:xfrm>
            <a:off x="2167128" y="2478024"/>
            <a:ext cx="4809600" cy="576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868" name="Google Shape;1868;p45"/>
          <p:cNvGrpSpPr/>
          <p:nvPr/>
        </p:nvGrpSpPr>
        <p:grpSpPr>
          <a:xfrm>
            <a:off x="432850" y="0"/>
            <a:ext cx="8278300" cy="5165700"/>
            <a:chOff x="432850" y="0"/>
            <a:chExt cx="8278300" cy="5165700"/>
          </a:xfrm>
        </p:grpSpPr>
        <p:cxnSp>
          <p:nvCxnSpPr>
            <p:cNvPr id="1869" name="Google Shape;1869;p4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70" name="Google Shape;1870;p45"/>
            <p:cNvGrpSpPr/>
            <p:nvPr/>
          </p:nvGrpSpPr>
          <p:grpSpPr>
            <a:xfrm>
              <a:off x="8129350" y="4292175"/>
              <a:ext cx="581800" cy="582350"/>
              <a:chOff x="8064275" y="887850"/>
              <a:chExt cx="581800" cy="582350"/>
            </a:xfrm>
          </p:grpSpPr>
          <p:sp>
            <p:nvSpPr>
              <p:cNvPr id="1871" name="Google Shape;1871;p4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45"/>
            <p:cNvGrpSpPr/>
            <p:nvPr/>
          </p:nvGrpSpPr>
          <p:grpSpPr>
            <a:xfrm>
              <a:off x="8274238" y="3720600"/>
              <a:ext cx="292025" cy="292575"/>
              <a:chOff x="7353050" y="316275"/>
              <a:chExt cx="292025" cy="292575"/>
            </a:xfrm>
          </p:grpSpPr>
          <p:sp>
            <p:nvSpPr>
              <p:cNvPr id="1878" name="Google Shape;1878;p4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45"/>
            <p:cNvGrpSpPr/>
            <p:nvPr/>
          </p:nvGrpSpPr>
          <p:grpSpPr>
            <a:xfrm>
              <a:off x="8332763" y="3212475"/>
              <a:ext cx="175000" cy="175000"/>
              <a:chOff x="8792300" y="321275"/>
              <a:chExt cx="175000" cy="175000"/>
            </a:xfrm>
          </p:grpSpPr>
          <p:sp>
            <p:nvSpPr>
              <p:cNvPr id="1883" name="Google Shape;1883;p4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87" name="Google Shape;1887;p4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88" name="Google Shape;1888;p45"/>
            <p:cNvGrpSpPr/>
            <p:nvPr/>
          </p:nvGrpSpPr>
          <p:grpSpPr>
            <a:xfrm rot="10800000">
              <a:off x="432850" y="291788"/>
              <a:ext cx="581800" cy="582350"/>
              <a:chOff x="8064275" y="887850"/>
              <a:chExt cx="581800" cy="582350"/>
            </a:xfrm>
          </p:grpSpPr>
          <p:sp>
            <p:nvSpPr>
              <p:cNvPr id="1889" name="Google Shape;1889;p4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45"/>
            <p:cNvGrpSpPr/>
            <p:nvPr/>
          </p:nvGrpSpPr>
          <p:grpSpPr>
            <a:xfrm rot="10800000">
              <a:off x="577738" y="1153138"/>
              <a:ext cx="292025" cy="292575"/>
              <a:chOff x="7353050" y="316275"/>
              <a:chExt cx="292025" cy="292575"/>
            </a:xfrm>
          </p:grpSpPr>
          <p:sp>
            <p:nvSpPr>
              <p:cNvPr id="1896" name="Google Shape;1896;p4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45"/>
            <p:cNvGrpSpPr/>
            <p:nvPr/>
          </p:nvGrpSpPr>
          <p:grpSpPr>
            <a:xfrm rot="10800000">
              <a:off x="636238" y="1778838"/>
              <a:ext cx="175000" cy="175000"/>
              <a:chOff x="8792300" y="321275"/>
              <a:chExt cx="175000" cy="175000"/>
            </a:xfrm>
          </p:grpSpPr>
          <p:sp>
            <p:nvSpPr>
              <p:cNvPr id="1901" name="Google Shape;1901;p4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45"/>
            <p:cNvGrpSpPr/>
            <p:nvPr/>
          </p:nvGrpSpPr>
          <p:grpSpPr>
            <a:xfrm>
              <a:off x="432850" y="2003163"/>
              <a:ext cx="175013" cy="27000"/>
              <a:chOff x="5662375" y="212375"/>
              <a:chExt cx="175013" cy="27000"/>
            </a:xfrm>
          </p:grpSpPr>
          <p:sp>
            <p:nvSpPr>
              <p:cNvPr id="1906" name="Google Shape;1906;p4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45"/>
            <p:cNvGrpSpPr/>
            <p:nvPr/>
          </p:nvGrpSpPr>
          <p:grpSpPr>
            <a:xfrm>
              <a:off x="788100" y="208488"/>
              <a:ext cx="175013" cy="27000"/>
              <a:chOff x="5662375" y="212375"/>
              <a:chExt cx="175013" cy="27000"/>
            </a:xfrm>
          </p:grpSpPr>
          <p:sp>
            <p:nvSpPr>
              <p:cNvPr id="1910" name="Google Shape;1910;p4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3" name="Google Shape;1913;p45"/>
            <p:cNvGrpSpPr/>
            <p:nvPr/>
          </p:nvGrpSpPr>
          <p:grpSpPr>
            <a:xfrm>
              <a:off x="8129350" y="4988725"/>
              <a:ext cx="175013" cy="27000"/>
              <a:chOff x="5662375" y="212375"/>
              <a:chExt cx="175013" cy="27000"/>
            </a:xfrm>
          </p:grpSpPr>
          <p:sp>
            <p:nvSpPr>
              <p:cNvPr id="1914" name="Google Shape;1914;p4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45"/>
            <p:cNvGrpSpPr/>
            <p:nvPr/>
          </p:nvGrpSpPr>
          <p:grpSpPr>
            <a:xfrm>
              <a:off x="8497550" y="3429425"/>
              <a:ext cx="175013" cy="27000"/>
              <a:chOff x="5662375" y="212375"/>
              <a:chExt cx="175013" cy="27000"/>
            </a:xfrm>
          </p:grpSpPr>
          <p:sp>
            <p:nvSpPr>
              <p:cNvPr id="1918" name="Google Shape;1918;p4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21" name="Google Shape;1921;p4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922" name="Google Shape;1922;p4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923" name="Google Shape;1923;p4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7" name="Google Shape;1927;p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3">
  <p:cSld name="ONE_COLUMN_TEXT_3">
    <p:spTree>
      <p:nvGrpSpPr>
        <p:cNvPr id="1928" name="Shape 1928"/>
        <p:cNvGrpSpPr/>
        <p:nvPr/>
      </p:nvGrpSpPr>
      <p:grpSpPr>
        <a:xfrm>
          <a:off x="0" y="0"/>
          <a:ext cx="0" cy="0"/>
          <a:chOff x="0" y="0"/>
          <a:chExt cx="0" cy="0"/>
        </a:xfrm>
      </p:grpSpPr>
      <p:sp>
        <p:nvSpPr>
          <p:cNvPr id="1929" name="Google Shape;1929;p46"/>
          <p:cNvSpPr txBox="1"/>
          <p:nvPr>
            <p:ph idx="1" type="subTitle"/>
          </p:nvPr>
        </p:nvSpPr>
        <p:spPr>
          <a:xfrm>
            <a:off x="804672" y="1984248"/>
            <a:ext cx="3291900" cy="13716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900">
                <a:solidFill>
                  <a:schemeClr val="dk2"/>
                </a:solidFill>
                <a:latin typeface="Barlow Semi Condensed"/>
                <a:ea typeface="Barlow Semi Condensed"/>
                <a:cs typeface="Barlow Semi Condensed"/>
                <a:sym typeface="Barlow Semi Condensed"/>
              </a:defRPr>
            </a:lvl9pPr>
          </a:lstStyle>
          <a:p/>
        </p:txBody>
      </p:sp>
      <p:sp>
        <p:nvSpPr>
          <p:cNvPr id="1930" name="Google Shape;1930;p46"/>
          <p:cNvSpPr txBox="1"/>
          <p:nvPr>
            <p:ph type="title"/>
          </p:nvPr>
        </p:nvSpPr>
        <p:spPr>
          <a:xfrm>
            <a:off x="804672" y="3319272"/>
            <a:ext cx="3291900" cy="4023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931" name="Google Shape;1931;p46"/>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932" name="Google Shape;1932;p46"/>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933" name="Google Shape;1933;p46"/>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934" name="Google Shape;1934;p46"/>
          <p:cNvGrpSpPr/>
          <p:nvPr/>
        </p:nvGrpSpPr>
        <p:grpSpPr>
          <a:xfrm flipH="1">
            <a:off x="499400" y="959675"/>
            <a:ext cx="581800" cy="582350"/>
            <a:chOff x="8064275" y="887850"/>
            <a:chExt cx="581800" cy="582350"/>
          </a:xfrm>
        </p:grpSpPr>
        <p:sp>
          <p:nvSpPr>
            <p:cNvPr id="1935" name="Google Shape;1935;p4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1" name="Google Shape;1941;p46"/>
          <p:cNvGrpSpPr/>
          <p:nvPr/>
        </p:nvGrpSpPr>
        <p:grpSpPr>
          <a:xfrm flipH="1">
            <a:off x="1500400" y="388100"/>
            <a:ext cx="292025" cy="292575"/>
            <a:chOff x="7353050" y="316275"/>
            <a:chExt cx="292025" cy="292575"/>
          </a:xfrm>
        </p:grpSpPr>
        <p:sp>
          <p:nvSpPr>
            <p:cNvPr id="1942" name="Google Shape;1942;p4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6" name="Google Shape;1946;p46"/>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6"/>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6"/>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6"/>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6"/>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6"/>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2" name="Google Shape;1952;p46"/>
          <p:cNvGrpSpPr/>
          <p:nvPr/>
        </p:nvGrpSpPr>
        <p:grpSpPr>
          <a:xfrm flipH="1">
            <a:off x="3527112" y="361100"/>
            <a:ext cx="175013" cy="27000"/>
            <a:chOff x="5662375" y="212375"/>
            <a:chExt cx="175013" cy="27000"/>
          </a:xfrm>
        </p:grpSpPr>
        <p:sp>
          <p:nvSpPr>
            <p:cNvPr id="1953" name="Google Shape;1953;p4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6" name="Google Shape;1956;p46"/>
          <p:cNvGrpSpPr/>
          <p:nvPr/>
        </p:nvGrpSpPr>
        <p:grpSpPr>
          <a:xfrm flipH="1">
            <a:off x="480412" y="242700"/>
            <a:ext cx="175013" cy="27000"/>
            <a:chOff x="5662375" y="212375"/>
            <a:chExt cx="175013" cy="27000"/>
          </a:xfrm>
        </p:grpSpPr>
        <p:sp>
          <p:nvSpPr>
            <p:cNvPr id="1957" name="Google Shape;1957;p4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46"/>
          <p:cNvGrpSpPr/>
          <p:nvPr/>
        </p:nvGrpSpPr>
        <p:grpSpPr>
          <a:xfrm flipH="1">
            <a:off x="901712" y="1653625"/>
            <a:ext cx="175013" cy="27000"/>
            <a:chOff x="5662375" y="212375"/>
            <a:chExt cx="175013" cy="27000"/>
          </a:xfrm>
        </p:grpSpPr>
        <p:sp>
          <p:nvSpPr>
            <p:cNvPr id="1961" name="Google Shape;1961;p4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64" name="Google Shape;1964;p46"/>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965" name="Google Shape;1965;p46"/>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966" name="Google Shape;1966;p46"/>
          <p:cNvGrpSpPr/>
          <p:nvPr/>
        </p:nvGrpSpPr>
        <p:grpSpPr>
          <a:xfrm rot="10800000">
            <a:off x="499400" y="3940925"/>
            <a:ext cx="581800" cy="582350"/>
            <a:chOff x="8064275" y="887850"/>
            <a:chExt cx="581800" cy="582350"/>
          </a:xfrm>
        </p:grpSpPr>
        <p:sp>
          <p:nvSpPr>
            <p:cNvPr id="1967" name="Google Shape;1967;p4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46"/>
          <p:cNvGrpSpPr/>
          <p:nvPr/>
        </p:nvGrpSpPr>
        <p:grpSpPr>
          <a:xfrm rot="10800000">
            <a:off x="1819575" y="4586750"/>
            <a:ext cx="292025" cy="292575"/>
            <a:chOff x="7353050" y="316275"/>
            <a:chExt cx="292025" cy="292575"/>
          </a:xfrm>
        </p:grpSpPr>
        <p:sp>
          <p:nvSpPr>
            <p:cNvPr id="1974" name="Google Shape;1974;p4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46"/>
          <p:cNvGrpSpPr/>
          <p:nvPr/>
        </p:nvGrpSpPr>
        <p:grpSpPr>
          <a:xfrm rot="10800000">
            <a:off x="212525" y="4645550"/>
            <a:ext cx="175000" cy="175000"/>
            <a:chOff x="8792300" y="321275"/>
            <a:chExt cx="175000" cy="175000"/>
          </a:xfrm>
        </p:grpSpPr>
        <p:sp>
          <p:nvSpPr>
            <p:cNvPr id="1979" name="Google Shape;1979;p4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46"/>
          <p:cNvGrpSpPr/>
          <p:nvPr/>
        </p:nvGrpSpPr>
        <p:grpSpPr>
          <a:xfrm rot="10800000">
            <a:off x="480412" y="4852325"/>
            <a:ext cx="175013" cy="27000"/>
            <a:chOff x="5662375" y="212375"/>
            <a:chExt cx="175013" cy="27000"/>
          </a:xfrm>
        </p:grpSpPr>
        <p:sp>
          <p:nvSpPr>
            <p:cNvPr id="1984" name="Google Shape;1984;p4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46"/>
          <p:cNvGrpSpPr/>
          <p:nvPr/>
        </p:nvGrpSpPr>
        <p:grpSpPr>
          <a:xfrm rot="10800000">
            <a:off x="1054112" y="3898600"/>
            <a:ext cx="175013" cy="27000"/>
            <a:chOff x="5662375" y="212375"/>
            <a:chExt cx="175013" cy="27000"/>
          </a:xfrm>
        </p:grpSpPr>
        <p:sp>
          <p:nvSpPr>
            <p:cNvPr id="1988" name="Google Shape;1988;p4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1" name="Google Shape;1991;p4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3">
  <p:cSld name="BIG_NUMBER_3">
    <p:spTree>
      <p:nvGrpSpPr>
        <p:cNvPr id="1992" name="Shape 1992"/>
        <p:cNvGrpSpPr/>
        <p:nvPr/>
      </p:nvGrpSpPr>
      <p:grpSpPr>
        <a:xfrm>
          <a:off x="0" y="0"/>
          <a:ext cx="0" cy="0"/>
          <a:chOff x="0" y="0"/>
          <a:chExt cx="0" cy="0"/>
        </a:xfrm>
      </p:grpSpPr>
      <p:grpSp>
        <p:nvGrpSpPr>
          <p:cNvPr id="1993" name="Google Shape;1993;p47"/>
          <p:cNvGrpSpPr/>
          <p:nvPr/>
        </p:nvGrpSpPr>
        <p:grpSpPr>
          <a:xfrm rot="10800000">
            <a:off x="1954823" y="1124844"/>
            <a:ext cx="5234354" cy="3069144"/>
            <a:chOff x="1098425" y="237675"/>
            <a:chExt cx="5358675" cy="5174750"/>
          </a:xfrm>
        </p:grpSpPr>
        <p:sp>
          <p:nvSpPr>
            <p:cNvPr id="1994" name="Google Shape;1994;p47"/>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7"/>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7"/>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7" name="Google Shape;1997;p47"/>
          <p:cNvSpPr txBox="1"/>
          <p:nvPr>
            <p:ph idx="1" type="subTitle"/>
          </p:nvPr>
        </p:nvSpPr>
        <p:spPr>
          <a:xfrm>
            <a:off x="3227832" y="2816352"/>
            <a:ext cx="2679300" cy="658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1998" name="Google Shape;1998;p47"/>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1999" name="Google Shape;1999;p47"/>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2000" name="Google Shape;2000;p47"/>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2001" name="Google Shape;2001;p47"/>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2002" name="Google Shape;2002;p47"/>
          <p:cNvGrpSpPr/>
          <p:nvPr/>
        </p:nvGrpSpPr>
        <p:grpSpPr>
          <a:xfrm flipH="1" rot="5400000">
            <a:off x="7407333" y="1284925"/>
            <a:ext cx="581800" cy="582350"/>
            <a:chOff x="8064275" y="887850"/>
            <a:chExt cx="581800" cy="582350"/>
          </a:xfrm>
        </p:grpSpPr>
        <p:sp>
          <p:nvSpPr>
            <p:cNvPr id="2003" name="Google Shape;2003;p4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9" name="Google Shape;2009;p47"/>
          <p:cNvGrpSpPr/>
          <p:nvPr/>
        </p:nvGrpSpPr>
        <p:grpSpPr>
          <a:xfrm flipH="1" rot="5400000">
            <a:off x="7869720" y="2754200"/>
            <a:ext cx="292025" cy="292575"/>
            <a:chOff x="7353050" y="316275"/>
            <a:chExt cx="292025" cy="292575"/>
          </a:xfrm>
        </p:grpSpPr>
        <p:sp>
          <p:nvSpPr>
            <p:cNvPr id="2010" name="Google Shape;2010;p4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47"/>
          <p:cNvGrpSpPr/>
          <p:nvPr/>
        </p:nvGrpSpPr>
        <p:grpSpPr>
          <a:xfrm flipH="1" rot="5400000">
            <a:off x="8012458" y="178175"/>
            <a:ext cx="175000" cy="175000"/>
            <a:chOff x="8792300" y="321275"/>
            <a:chExt cx="175000" cy="175000"/>
          </a:xfrm>
        </p:grpSpPr>
        <p:sp>
          <p:nvSpPr>
            <p:cNvPr id="2015" name="Google Shape;2015;p4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47"/>
          <p:cNvGrpSpPr/>
          <p:nvPr/>
        </p:nvGrpSpPr>
        <p:grpSpPr>
          <a:xfrm rot="5400000">
            <a:off x="7551683" y="3879926"/>
            <a:ext cx="293111" cy="293388"/>
            <a:chOff x="3164039" y="430875"/>
            <a:chExt cx="293111" cy="293388"/>
          </a:xfrm>
        </p:grpSpPr>
        <p:sp>
          <p:nvSpPr>
            <p:cNvPr id="2020" name="Google Shape;2020;p4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6" name="Google Shape;2026;p47"/>
          <p:cNvGrpSpPr/>
          <p:nvPr/>
        </p:nvGrpSpPr>
        <p:grpSpPr>
          <a:xfrm flipH="1" rot="5400000">
            <a:off x="8259052" y="323144"/>
            <a:ext cx="175013" cy="27000"/>
            <a:chOff x="5662375" y="212375"/>
            <a:chExt cx="175013" cy="27000"/>
          </a:xfrm>
        </p:grpSpPr>
        <p:sp>
          <p:nvSpPr>
            <p:cNvPr id="2027" name="Google Shape;2027;p4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30" name="Google Shape;2030;p47"/>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2031" name="Google Shape;2031;p47"/>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2032" name="Google Shape;2032;p47"/>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2033" name="Google Shape;2033;p47"/>
          <p:cNvGrpSpPr/>
          <p:nvPr/>
        </p:nvGrpSpPr>
        <p:grpSpPr>
          <a:xfrm rot="5400000">
            <a:off x="621475" y="4062025"/>
            <a:ext cx="581800" cy="582350"/>
            <a:chOff x="8064275" y="887850"/>
            <a:chExt cx="581800" cy="582350"/>
          </a:xfrm>
        </p:grpSpPr>
        <p:sp>
          <p:nvSpPr>
            <p:cNvPr id="2034" name="Google Shape;2034;p4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0" name="Google Shape;2040;p47"/>
          <p:cNvGrpSpPr/>
          <p:nvPr/>
        </p:nvGrpSpPr>
        <p:grpSpPr>
          <a:xfrm rot="5400000">
            <a:off x="1482825" y="3350800"/>
            <a:ext cx="292025" cy="292575"/>
            <a:chOff x="7353050" y="316275"/>
            <a:chExt cx="292025" cy="292575"/>
          </a:xfrm>
        </p:grpSpPr>
        <p:sp>
          <p:nvSpPr>
            <p:cNvPr id="2041" name="Google Shape;2041;p4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47"/>
          <p:cNvGrpSpPr/>
          <p:nvPr/>
        </p:nvGrpSpPr>
        <p:grpSpPr>
          <a:xfrm rot="5400000">
            <a:off x="1595125" y="4790325"/>
            <a:ext cx="175000" cy="175000"/>
            <a:chOff x="8792300" y="321275"/>
            <a:chExt cx="175000" cy="175000"/>
          </a:xfrm>
        </p:grpSpPr>
        <p:sp>
          <p:nvSpPr>
            <p:cNvPr id="2046" name="Google Shape;2046;p4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0" name="Google Shape;2050;p4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6" name="Google Shape;2056;p47"/>
          <p:cNvGrpSpPr/>
          <p:nvPr/>
        </p:nvGrpSpPr>
        <p:grpSpPr>
          <a:xfrm rot="5400000">
            <a:off x="1701119" y="1515381"/>
            <a:ext cx="175013" cy="27000"/>
            <a:chOff x="5662375" y="212375"/>
            <a:chExt cx="175013" cy="27000"/>
          </a:xfrm>
        </p:grpSpPr>
        <p:sp>
          <p:nvSpPr>
            <p:cNvPr id="2057" name="Google Shape;2057;p4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47"/>
          <p:cNvGrpSpPr/>
          <p:nvPr/>
        </p:nvGrpSpPr>
        <p:grpSpPr>
          <a:xfrm rot="5400000">
            <a:off x="1819519" y="4562081"/>
            <a:ext cx="175013" cy="27000"/>
            <a:chOff x="5662375" y="212375"/>
            <a:chExt cx="175013" cy="27000"/>
          </a:xfrm>
        </p:grpSpPr>
        <p:sp>
          <p:nvSpPr>
            <p:cNvPr id="2061" name="Google Shape;2061;p4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47"/>
          <p:cNvGrpSpPr/>
          <p:nvPr/>
        </p:nvGrpSpPr>
        <p:grpSpPr>
          <a:xfrm rot="5400000">
            <a:off x="408594" y="4140781"/>
            <a:ext cx="175013" cy="27000"/>
            <a:chOff x="5662375" y="212375"/>
            <a:chExt cx="175013" cy="27000"/>
          </a:xfrm>
        </p:grpSpPr>
        <p:sp>
          <p:nvSpPr>
            <p:cNvPr id="2065" name="Google Shape;2065;p4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8" name="Google Shape;2068;p47"/>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069" name="Google Shape;2069;p4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3">
    <p:spTree>
      <p:nvGrpSpPr>
        <p:cNvPr id="2070" name="Shape 2070"/>
        <p:cNvGrpSpPr/>
        <p:nvPr/>
      </p:nvGrpSpPr>
      <p:grpSpPr>
        <a:xfrm>
          <a:off x="0" y="0"/>
          <a:ext cx="0" cy="0"/>
          <a:chOff x="0" y="0"/>
          <a:chExt cx="0" cy="0"/>
        </a:xfrm>
      </p:grpSpPr>
      <p:sp>
        <p:nvSpPr>
          <p:cNvPr id="2071" name="Google Shape;2071;p48"/>
          <p:cNvSpPr txBox="1"/>
          <p:nvPr>
            <p:ph type="title"/>
          </p:nvPr>
        </p:nvSpPr>
        <p:spPr>
          <a:xfrm>
            <a:off x="1807671" y="338325"/>
            <a:ext cx="55287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72" name="Google Shape;2072;p48"/>
          <p:cNvSpPr txBox="1"/>
          <p:nvPr>
            <p:ph idx="1" type="subTitle"/>
          </p:nvPr>
        </p:nvSpPr>
        <p:spPr>
          <a:xfrm>
            <a:off x="4956048" y="2532888"/>
            <a:ext cx="2084700" cy="136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2073" name="Google Shape;2073;p48"/>
          <p:cNvSpPr txBox="1"/>
          <p:nvPr>
            <p:ph idx="2" type="subTitle"/>
          </p:nvPr>
        </p:nvSpPr>
        <p:spPr>
          <a:xfrm>
            <a:off x="2093976" y="2532888"/>
            <a:ext cx="2084700" cy="136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2074" name="Google Shape;2074;p48"/>
          <p:cNvSpPr txBox="1"/>
          <p:nvPr>
            <p:ph idx="3" type="subTitle"/>
          </p:nvPr>
        </p:nvSpPr>
        <p:spPr>
          <a:xfrm>
            <a:off x="4956048" y="2221992"/>
            <a:ext cx="2084700" cy="283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defRPr>
            </a:lvl2pPr>
            <a:lvl3pPr lvl="2" rtl="0" algn="ctr">
              <a:spcBef>
                <a:spcPts val="1200"/>
              </a:spcBef>
              <a:spcAft>
                <a:spcPts val="0"/>
              </a:spcAft>
              <a:buNone/>
              <a:defRPr sz="1600">
                <a:solidFill>
                  <a:schemeClr val="accent1"/>
                </a:solidFill>
              </a:defRPr>
            </a:lvl3pPr>
            <a:lvl4pPr lvl="3" rtl="0" algn="ctr">
              <a:spcBef>
                <a:spcPts val="1200"/>
              </a:spcBef>
              <a:spcAft>
                <a:spcPts val="0"/>
              </a:spcAft>
              <a:buNone/>
              <a:defRPr sz="1600">
                <a:solidFill>
                  <a:schemeClr val="accent1"/>
                </a:solidFill>
              </a:defRPr>
            </a:lvl4pPr>
            <a:lvl5pPr lvl="4" rtl="0" algn="ctr">
              <a:spcBef>
                <a:spcPts val="1200"/>
              </a:spcBef>
              <a:spcAft>
                <a:spcPts val="0"/>
              </a:spcAft>
              <a:buNone/>
              <a:defRPr sz="1600">
                <a:solidFill>
                  <a:schemeClr val="accent1"/>
                </a:solidFill>
              </a:defRPr>
            </a:lvl5pPr>
            <a:lvl6pPr lvl="5" rtl="0" algn="ctr">
              <a:spcBef>
                <a:spcPts val="1200"/>
              </a:spcBef>
              <a:spcAft>
                <a:spcPts val="0"/>
              </a:spcAft>
              <a:buNone/>
              <a:defRPr sz="1600">
                <a:solidFill>
                  <a:schemeClr val="accent1"/>
                </a:solidFill>
              </a:defRPr>
            </a:lvl6pPr>
            <a:lvl7pPr lvl="6" rtl="0" algn="ctr">
              <a:spcBef>
                <a:spcPts val="1200"/>
              </a:spcBef>
              <a:spcAft>
                <a:spcPts val="0"/>
              </a:spcAft>
              <a:buNone/>
              <a:defRPr sz="1600">
                <a:solidFill>
                  <a:schemeClr val="accent1"/>
                </a:solidFill>
              </a:defRPr>
            </a:lvl7pPr>
            <a:lvl8pPr lvl="7" rtl="0" algn="ctr">
              <a:spcBef>
                <a:spcPts val="1200"/>
              </a:spcBef>
              <a:spcAft>
                <a:spcPts val="0"/>
              </a:spcAft>
              <a:buNone/>
              <a:defRPr sz="1600">
                <a:solidFill>
                  <a:schemeClr val="accent1"/>
                </a:solidFill>
              </a:defRPr>
            </a:lvl8pPr>
            <a:lvl9pPr lvl="8" rtl="0" algn="ctr">
              <a:spcBef>
                <a:spcPts val="1200"/>
              </a:spcBef>
              <a:spcAft>
                <a:spcPts val="1200"/>
              </a:spcAft>
              <a:buNone/>
              <a:defRPr sz="1600">
                <a:solidFill>
                  <a:schemeClr val="accent1"/>
                </a:solidFill>
              </a:defRPr>
            </a:lvl9pPr>
          </a:lstStyle>
          <a:p/>
        </p:txBody>
      </p:sp>
      <p:sp>
        <p:nvSpPr>
          <p:cNvPr id="2075" name="Google Shape;2075;p48"/>
          <p:cNvSpPr txBox="1"/>
          <p:nvPr>
            <p:ph idx="4" type="subTitle"/>
          </p:nvPr>
        </p:nvSpPr>
        <p:spPr>
          <a:xfrm>
            <a:off x="2093976" y="2203704"/>
            <a:ext cx="2084700" cy="310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defRPr>
            </a:lvl2pPr>
            <a:lvl3pPr lvl="2" rtl="0" algn="ctr">
              <a:spcBef>
                <a:spcPts val="1200"/>
              </a:spcBef>
              <a:spcAft>
                <a:spcPts val="0"/>
              </a:spcAft>
              <a:buNone/>
              <a:defRPr sz="1600">
                <a:solidFill>
                  <a:schemeClr val="accent1"/>
                </a:solidFill>
              </a:defRPr>
            </a:lvl3pPr>
            <a:lvl4pPr lvl="3" rtl="0" algn="ctr">
              <a:spcBef>
                <a:spcPts val="1200"/>
              </a:spcBef>
              <a:spcAft>
                <a:spcPts val="0"/>
              </a:spcAft>
              <a:buNone/>
              <a:defRPr sz="1600">
                <a:solidFill>
                  <a:schemeClr val="accent1"/>
                </a:solidFill>
              </a:defRPr>
            </a:lvl4pPr>
            <a:lvl5pPr lvl="4" rtl="0" algn="ctr">
              <a:spcBef>
                <a:spcPts val="1200"/>
              </a:spcBef>
              <a:spcAft>
                <a:spcPts val="0"/>
              </a:spcAft>
              <a:buNone/>
              <a:defRPr sz="1600">
                <a:solidFill>
                  <a:schemeClr val="accent1"/>
                </a:solidFill>
              </a:defRPr>
            </a:lvl5pPr>
            <a:lvl6pPr lvl="5" rtl="0" algn="ctr">
              <a:spcBef>
                <a:spcPts val="1200"/>
              </a:spcBef>
              <a:spcAft>
                <a:spcPts val="0"/>
              </a:spcAft>
              <a:buNone/>
              <a:defRPr sz="1600">
                <a:solidFill>
                  <a:schemeClr val="accent1"/>
                </a:solidFill>
              </a:defRPr>
            </a:lvl6pPr>
            <a:lvl7pPr lvl="6" rtl="0" algn="ctr">
              <a:spcBef>
                <a:spcPts val="1200"/>
              </a:spcBef>
              <a:spcAft>
                <a:spcPts val="0"/>
              </a:spcAft>
              <a:buNone/>
              <a:defRPr sz="1600">
                <a:solidFill>
                  <a:schemeClr val="accent1"/>
                </a:solidFill>
              </a:defRPr>
            </a:lvl7pPr>
            <a:lvl8pPr lvl="7" rtl="0" algn="ctr">
              <a:spcBef>
                <a:spcPts val="1200"/>
              </a:spcBef>
              <a:spcAft>
                <a:spcPts val="0"/>
              </a:spcAft>
              <a:buNone/>
              <a:defRPr sz="1600">
                <a:solidFill>
                  <a:schemeClr val="accent1"/>
                </a:solidFill>
              </a:defRPr>
            </a:lvl8pPr>
            <a:lvl9pPr lvl="8" rtl="0" algn="ctr">
              <a:spcBef>
                <a:spcPts val="1200"/>
              </a:spcBef>
              <a:spcAft>
                <a:spcPts val="1200"/>
              </a:spcAft>
              <a:buNone/>
              <a:defRPr sz="1600">
                <a:solidFill>
                  <a:schemeClr val="accent1"/>
                </a:solidFill>
              </a:defRPr>
            </a:lvl9pPr>
          </a:lstStyle>
          <a:p/>
        </p:txBody>
      </p:sp>
      <p:sp>
        <p:nvSpPr>
          <p:cNvPr id="2076" name="Google Shape;2076;p48"/>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77" name="Google Shape;2077;p48"/>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2078" name="Google Shape;2078;p48"/>
          <p:cNvGrpSpPr/>
          <p:nvPr/>
        </p:nvGrpSpPr>
        <p:grpSpPr>
          <a:xfrm>
            <a:off x="432850" y="0"/>
            <a:ext cx="8278300" cy="5165700"/>
            <a:chOff x="432850" y="0"/>
            <a:chExt cx="8278300" cy="5165700"/>
          </a:xfrm>
        </p:grpSpPr>
        <p:cxnSp>
          <p:nvCxnSpPr>
            <p:cNvPr id="2079" name="Google Shape;2079;p48"/>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80" name="Google Shape;2080;p48"/>
            <p:cNvGrpSpPr/>
            <p:nvPr/>
          </p:nvGrpSpPr>
          <p:grpSpPr>
            <a:xfrm>
              <a:off x="8129350" y="4292175"/>
              <a:ext cx="581800" cy="582350"/>
              <a:chOff x="8064275" y="887850"/>
              <a:chExt cx="581800" cy="582350"/>
            </a:xfrm>
          </p:grpSpPr>
          <p:sp>
            <p:nvSpPr>
              <p:cNvPr id="2081" name="Google Shape;2081;p4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7" name="Google Shape;2087;p48"/>
            <p:cNvGrpSpPr/>
            <p:nvPr/>
          </p:nvGrpSpPr>
          <p:grpSpPr>
            <a:xfrm>
              <a:off x="8274238" y="3720600"/>
              <a:ext cx="292025" cy="292575"/>
              <a:chOff x="7353050" y="316275"/>
              <a:chExt cx="292025" cy="292575"/>
            </a:xfrm>
          </p:grpSpPr>
          <p:sp>
            <p:nvSpPr>
              <p:cNvPr id="2088" name="Google Shape;2088;p4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2" name="Google Shape;2092;p48"/>
            <p:cNvGrpSpPr/>
            <p:nvPr/>
          </p:nvGrpSpPr>
          <p:grpSpPr>
            <a:xfrm>
              <a:off x="8332763" y="3212475"/>
              <a:ext cx="175000" cy="175000"/>
              <a:chOff x="8792300" y="321275"/>
              <a:chExt cx="175000" cy="175000"/>
            </a:xfrm>
          </p:grpSpPr>
          <p:sp>
            <p:nvSpPr>
              <p:cNvPr id="2093" name="Google Shape;2093;p4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97" name="Google Shape;2097;p48"/>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98" name="Google Shape;2098;p48"/>
            <p:cNvGrpSpPr/>
            <p:nvPr/>
          </p:nvGrpSpPr>
          <p:grpSpPr>
            <a:xfrm rot="10800000">
              <a:off x="432850" y="291788"/>
              <a:ext cx="581800" cy="582350"/>
              <a:chOff x="8064275" y="887850"/>
              <a:chExt cx="581800" cy="582350"/>
            </a:xfrm>
          </p:grpSpPr>
          <p:sp>
            <p:nvSpPr>
              <p:cNvPr id="2099" name="Google Shape;2099;p4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5" name="Google Shape;2105;p48"/>
            <p:cNvGrpSpPr/>
            <p:nvPr/>
          </p:nvGrpSpPr>
          <p:grpSpPr>
            <a:xfrm rot="10800000">
              <a:off x="577738" y="1153138"/>
              <a:ext cx="292025" cy="292575"/>
              <a:chOff x="7353050" y="316275"/>
              <a:chExt cx="292025" cy="292575"/>
            </a:xfrm>
          </p:grpSpPr>
          <p:sp>
            <p:nvSpPr>
              <p:cNvPr id="2106" name="Google Shape;2106;p4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0" name="Google Shape;2110;p48"/>
            <p:cNvGrpSpPr/>
            <p:nvPr/>
          </p:nvGrpSpPr>
          <p:grpSpPr>
            <a:xfrm rot="10800000">
              <a:off x="636238" y="1778838"/>
              <a:ext cx="175000" cy="175000"/>
              <a:chOff x="8792300" y="321275"/>
              <a:chExt cx="175000" cy="175000"/>
            </a:xfrm>
          </p:grpSpPr>
          <p:sp>
            <p:nvSpPr>
              <p:cNvPr id="2111" name="Google Shape;2111;p4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5" name="Google Shape;2115;p48"/>
            <p:cNvGrpSpPr/>
            <p:nvPr/>
          </p:nvGrpSpPr>
          <p:grpSpPr>
            <a:xfrm>
              <a:off x="432850" y="2003163"/>
              <a:ext cx="175013" cy="27000"/>
              <a:chOff x="5662375" y="212375"/>
              <a:chExt cx="175013" cy="27000"/>
            </a:xfrm>
          </p:grpSpPr>
          <p:sp>
            <p:nvSpPr>
              <p:cNvPr id="2116" name="Google Shape;2116;p4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9" name="Google Shape;2119;p48"/>
            <p:cNvGrpSpPr/>
            <p:nvPr/>
          </p:nvGrpSpPr>
          <p:grpSpPr>
            <a:xfrm>
              <a:off x="788100" y="208488"/>
              <a:ext cx="175013" cy="27000"/>
              <a:chOff x="5662375" y="212375"/>
              <a:chExt cx="175013" cy="27000"/>
            </a:xfrm>
          </p:grpSpPr>
          <p:sp>
            <p:nvSpPr>
              <p:cNvPr id="2120" name="Google Shape;2120;p4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48"/>
            <p:cNvGrpSpPr/>
            <p:nvPr/>
          </p:nvGrpSpPr>
          <p:grpSpPr>
            <a:xfrm>
              <a:off x="8129350" y="4988725"/>
              <a:ext cx="175013" cy="27000"/>
              <a:chOff x="5662375" y="212375"/>
              <a:chExt cx="175013" cy="27000"/>
            </a:xfrm>
          </p:grpSpPr>
          <p:sp>
            <p:nvSpPr>
              <p:cNvPr id="2124" name="Google Shape;2124;p4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48"/>
            <p:cNvGrpSpPr/>
            <p:nvPr/>
          </p:nvGrpSpPr>
          <p:grpSpPr>
            <a:xfrm>
              <a:off x="8497550" y="3429425"/>
              <a:ext cx="175013" cy="27000"/>
              <a:chOff x="5662375" y="212375"/>
              <a:chExt cx="175013" cy="27000"/>
            </a:xfrm>
          </p:grpSpPr>
          <p:sp>
            <p:nvSpPr>
              <p:cNvPr id="2128" name="Google Shape;2128;p4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31" name="Google Shape;2131;p48"/>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132" name="Google Shape;2132;p48"/>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133" name="Google Shape;2133;p48"/>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8"/>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8"/>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8"/>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7" name="Google Shape;2137;p4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3">
  <p:cSld name="CAPTION_ONLY_3">
    <p:spTree>
      <p:nvGrpSpPr>
        <p:cNvPr id="2138" name="Shape 2138"/>
        <p:cNvGrpSpPr/>
        <p:nvPr/>
      </p:nvGrpSpPr>
      <p:grpSpPr>
        <a:xfrm>
          <a:off x="0" y="0"/>
          <a:ext cx="0" cy="0"/>
          <a:chOff x="0" y="0"/>
          <a:chExt cx="0" cy="0"/>
        </a:xfrm>
      </p:grpSpPr>
      <p:sp>
        <p:nvSpPr>
          <p:cNvPr id="2139" name="Google Shape;2139;p49"/>
          <p:cNvSpPr txBox="1"/>
          <p:nvPr>
            <p:ph idx="1" type="body"/>
          </p:nvPr>
        </p:nvSpPr>
        <p:spPr>
          <a:xfrm>
            <a:off x="1122050" y="1947672"/>
            <a:ext cx="2788800" cy="13626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2140" name="Google Shape;2140;p49"/>
          <p:cNvSpPr txBox="1"/>
          <p:nvPr>
            <p:ph type="title"/>
          </p:nvPr>
        </p:nvSpPr>
        <p:spPr>
          <a:xfrm>
            <a:off x="2100600" y="347472"/>
            <a:ext cx="4947000" cy="585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2141" name="Google Shape;2141;p49"/>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2142" name="Google Shape;2142;p49"/>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2143" name="Google Shape;2143;p49"/>
          <p:cNvGrpSpPr/>
          <p:nvPr/>
        </p:nvGrpSpPr>
        <p:grpSpPr>
          <a:xfrm flipH="1">
            <a:off x="431725" y="4183775"/>
            <a:ext cx="292025" cy="292575"/>
            <a:chOff x="7353050" y="316275"/>
            <a:chExt cx="292025" cy="292575"/>
          </a:xfrm>
        </p:grpSpPr>
        <p:sp>
          <p:nvSpPr>
            <p:cNvPr id="2144" name="Google Shape;2144;p4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8" name="Google Shape;2148;p49"/>
          <p:cNvGrpSpPr/>
          <p:nvPr/>
        </p:nvGrpSpPr>
        <p:grpSpPr>
          <a:xfrm>
            <a:off x="1646714" y="4616575"/>
            <a:ext cx="293111" cy="293388"/>
            <a:chOff x="3164039" y="430875"/>
            <a:chExt cx="293111" cy="293388"/>
          </a:xfrm>
        </p:grpSpPr>
        <p:sp>
          <p:nvSpPr>
            <p:cNvPr id="2149" name="Google Shape;2149;p4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55" name="Google Shape;2155;p49"/>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2156" name="Google Shape;2156;p49"/>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2157" name="Google Shape;2157;p49"/>
          <p:cNvGrpSpPr/>
          <p:nvPr/>
        </p:nvGrpSpPr>
        <p:grpSpPr>
          <a:xfrm>
            <a:off x="8064275" y="526925"/>
            <a:ext cx="581800" cy="582350"/>
            <a:chOff x="8064275" y="887850"/>
            <a:chExt cx="581800" cy="582350"/>
          </a:xfrm>
        </p:grpSpPr>
        <p:sp>
          <p:nvSpPr>
            <p:cNvPr id="2158" name="Google Shape;2158;p4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4" name="Google Shape;2164;p49"/>
          <p:cNvGrpSpPr/>
          <p:nvPr/>
        </p:nvGrpSpPr>
        <p:grpSpPr>
          <a:xfrm>
            <a:off x="7033875" y="170875"/>
            <a:ext cx="292025" cy="292575"/>
            <a:chOff x="7353050" y="316275"/>
            <a:chExt cx="292025" cy="292575"/>
          </a:xfrm>
        </p:grpSpPr>
        <p:sp>
          <p:nvSpPr>
            <p:cNvPr id="2165" name="Google Shape;2165;p4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9" name="Google Shape;2169;p49"/>
          <p:cNvGrpSpPr/>
          <p:nvPr/>
        </p:nvGrpSpPr>
        <p:grpSpPr>
          <a:xfrm>
            <a:off x="8757950" y="229650"/>
            <a:ext cx="175000" cy="175000"/>
            <a:chOff x="8792300" y="321275"/>
            <a:chExt cx="175000" cy="175000"/>
          </a:xfrm>
        </p:grpSpPr>
        <p:sp>
          <p:nvSpPr>
            <p:cNvPr id="2170" name="Google Shape;2170;p4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4" name="Google Shape;2174;p49"/>
          <p:cNvGrpSpPr/>
          <p:nvPr/>
        </p:nvGrpSpPr>
        <p:grpSpPr>
          <a:xfrm>
            <a:off x="8490050" y="170875"/>
            <a:ext cx="175013" cy="27000"/>
            <a:chOff x="5662375" y="212375"/>
            <a:chExt cx="175013" cy="27000"/>
          </a:xfrm>
        </p:grpSpPr>
        <p:sp>
          <p:nvSpPr>
            <p:cNvPr id="2175" name="Google Shape;2175;p4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8" name="Google Shape;2178;p49"/>
          <p:cNvGrpSpPr/>
          <p:nvPr/>
        </p:nvGrpSpPr>
        <p:grpSpPr>
          <a:xfrm>
            <a:off x="7916350" y="1124600"/>
            <a:ext cx="175013" cy="27000"/>
            <a:chOff x="5662375" y="212375"/>
            <a:chExt cx="175013" cy="27000"/>
          </a:xfrm>
        </p:grpSpPr>
        <p:sp>
          <p:nvSpPr>
            <p:cNvPr id="2179" name="Google Shape;2179;p4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2" name="Google Shape;2182;p4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Barlow Semi Condensed"/>
                <a:ea typeface="Barlow Semi Condensed"/>
                <a:cs typeface="Barlow Semi Condensed"/>
                <a:sym typeface="Barlow Semi Condensed"/>
              </a:defRPr>
            </a:lvl1pPr>
            <a:lvl2pPr lvl="1">
              <a:buNone/>
              <a:defRPr sz="1300">
                <a:latin typeface="Barlow Semi Condensed"/>
                <a:ea typeface="Barlow Semi Condensed"/>
                <a:cs typeface="Barlow Semi Condensed"/>
                <a:sym typeface="Barlow Semi Condensed"/>
              </a:defRPr>
            </a:lvl2pPr>
            <a:lvl3pPr lvl="2">
              <a:buNone/>
              <a:defRPr sz="1300">
                <a:latin typeface="Barlow Semi Condensed"/>
                <a:ea typeface="Barlow Semi Condensed"/>
                <a:cs typeface="Barlow Semi Condensed"/>
                <a:sym typeface="Barlow Semi Condensed"/>
              </a:defRPr>
            </a:lvl3pPr>
            <a:lvl4pPr lvl="3">
              <a:buNone/>
              <a:defRPr sz="1300">
                <a:latin typeface="Barlow Semi Condensed"/>
                <a:ea typeface="Barlow Semi Condensed"/>
                <a:cs typeface="Barlow Semi Condensed"/>
                <a:sym typeface="Barlow Semi Condensed"/>
              </a:defRPr>
            </a:lvl4pPr>
            <a:lvl5pPr lvl="4">
              <a:buNone/>
              <a:defRPr sz="1300">
                <a:latin typeface="Barlow Semi Condensed"/>
                <a:ea typeface="Barlow Semi Condensed"/>
                <a:cs typeface="Barlow Semi Condensed"/>
                <a:sym typeface="Barlow Semi Condensed"/>
              </a:defRPr>
            </a:lvl5pPr>
            <a:lvl6pPr lvl="5">
              <a:buNone/>
              <a:defRPr sz="1300">
                <a:latin typeface="Barlow Semi Condensed"/>
                <a:ea typeface="Barlow Semi Condensed"/>
                <a:cs typeface="Barlow Semi Condensed"/>
                <a:sym typeface="Barlow Semi Condensed"/>
              </a:defRPr>
            </a:lvl6pPr>
            <a:lvl7pPr lvl="6">
              <a:buNone/>
              <a:defRPr sz="1300">
                <a:latin typeface="Barlow Semi Condensed"/>
                <a:ea typeface="Barlow Semi Condensed"/>
                <a:cs typeface="Barlow Semi Condensed"/>
                <a:sym typeface="Barlow Semi Condensed"/>
              </a:defRPr>
            </a:lvl7pPr>
            <a:lvl8pPr lvl="7">
              <a:buNone/>
              <a:defRPr sz="1300">
                <a:latin typeface="Barlow Semi Condensed"/>
                <a:ea typeface="Barlow Semi Condensed"/>
                <a:cs typeface="Barlow Semi Condensed"/>
                <a:sym typeface="Barlow Semi Condensed"/>
              </a:defRPr>
            </a:lvl8pPr>
            <a:lvl9pPr lvl="8">
              <a:buNone/>
              <a:defRPr sz="1300">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4">
    <p:spTree>
      <p:nvGrpSpPr>
        <p:cNvPr id="2183" name="Shape 2183"/>
        <p:cNvGrpSpPr/>
        <p:nvPr/>
      </p:nvGrpSpPr>
      <p:grpSpPr>
        <a:xfrm>
          <a:off x="0" y="0"/>
          <a:ext cx="0" cy="0"/>
          <a:chOff x="0" y="0"/>
          <a:chExt cx="0" cy="0"/>
        </a:xfrm>
      </p:grpSpPr>
      <p:sp>
        <p:nvSpPr>
          <p:cNvPr id="2184" name="Google Shape;2184;p50"/>
          <p:cNvSpPr txBox="1"/>
          <p:nvPr>
            <p:ph type="ctrTitle"/>
          </p:nvPr>
        </p:nvSpPr>
        <p:spPr>
          <a:xfrm>
            <a:off x="5248656" y="2002536"/>
            <a:ext cx="3264300" cy="17922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2185" name="Google Shape;2185;p50"/>
          <p:cNvSpPr txBox="1"/>
          <p:nvPr>
            <p:ph idx="1" type="subTitle"/>
          </p:nvPr>
        </p:nvSpPr>
        <p:spPr>
          <a:xfrm>
            <a:off x="5248656" y="3721608"/>
            <a:ext cx="3264300" cy="8961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2186" name="Google Shape;2186;p50"/>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2187" name="Google Shape;2187;p50"/>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2188" name="Google Shape;2188;p50"/>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2189" name="Google Shape;2189;p50"/>
          <p:cNvGrpSpPr/>
          <p:nvPr/>
        </p:nvGrpSpPr>
        <p:grpSpPr>
          <a:xfrm>
            <a:off x="8064275" y="887850"/>
            <a:ext cx="581800" cy="582350"/>
            <a:chOff x="8064275" y="887850"/>
            <a:chExt cx="581800" cy="582350"/>
          </a:xfrm>
        </p:grpSpPr>
        <p:sp>
          <p:nvSpPr>
            <p:cNvPr id="2190" name="Google Shape;2190;p5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50"/>
          <p:cNvGrpSpPr/>
          <p:nvPr/>
        </p:nvGrpSpPr>
        <p:grpSpPr>
          <a:xfrm>
            <a:off x="7353050" y="316275"/>
            <a:ext cx="292025" cy="292575"/>
            <a:chOff x="7353050" y="316275"/>
            <a:chExt cx="292025" cy="292575"/>
          </a:xfrm>
        </p:grpSpPr>
        <p:sp>
          <p:nvSpPr>
            <p:cNvPr id="2197" name="Google Shape;2197;p5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1" name="Google Shape;2201;p50"/>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0"/>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0"/>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0"/>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0"/>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0"/>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7" name="Google Shape;2207;p50"/>
          <p:cNvGrpSpPr/>
          <p:nvPr/>
        </p:nvGrpSpPr>
        <p:grpSpPr>
          <a:xfrm>
            <a:off x="5443350" y="289275"/>
            <a:ext cx="175013" cy="27000"/>
            <a:chOff x="5662375" y="212375"/>
            <a:chExt cx="175013" cy="27000"/>
          </a:xfrm>
        </p:grpSpPr>
        <p:sp>
          <p:nvSpPr>
            <p:cNvPr id="2208" name="Google Shape;2208;p5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50"/>
          <p:cNvGrpSpPr/>
          <p:nvPr/>
        </p:nvGrpSpPr>
        <p:grpSpPr>
          <a:xfrm>
            <a:off x="8490050" y="170875"/>
            <a:ext cx="175013" cy="27000"/>
            <a:chOff x="5662375" y="212375"/>
            <a:chExt cx="175013" cy="27000"/>
          </a:xfrm>
        </p:grpSpPr>
        <p:sp>
          <p:nvSpPr>
            <p:cNvPr id="2212" name="Google Shape;2212;p5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50"/>
          <p:cNvGrpSpPr/>
          <p:nvPr/>
        </p:nvGrpSpPr>
        <p:grpSpPr>
          <a:xfrm>
            <a:off x="8068750" y="1581800"/>
            <a:ext cx="175013" cy="27000"/>
            <a:chOff x="5662375" y="212375"/>
            <a:chExt cx="175013" cy="27000"/>
          </a:xfrm>
        </p:grpSpPr>
        <p:sp>
          <p:nvSpPr>
            <p:cNvPr id="2216" name="Google Shape;2216;p5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9" name="Google Shape;2219;p5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4">
    <p:spTree>
      <p:nvGrpSpPr>
        <p:cNvPr id="2220" name="Shape 2220"/>
        <p:cNvGrpSpPr/>
        <p:nvPr/>
      </p:nvGrpSpPr>
      <p:grpSpPr>
        <a:xfrm>
          <a:off x="0" y="0"/>
          <a:ext cx="0" cy="0"/>
          <a:chOff x="0" y="0"/>
          <a:chExt cx="0" cy="0"/>
        </a:xfrm>
      </p:grpSpPr>
      <p:grpSp>
        <p:nvGrpSpPr>
          <p:cNvPr id="2221" name="Google Shape;2221;p51"/>
          <p:cNvGrpSpPr/>
          <p:nvPr/>
        </p:nvGrpSpPr>
        <p:grpSpPr>
          <a:xfrm>
            <a:off x="2132649" y="713253"/>
            <a:ext cx="4878702" cy="3717004"/>
            <a:chOff x="399425" y="238125"/>
            <a:chExt cx="6810025" cy="5187000"/>
          </a:xfrm>
        </p:grpSpPr>
        <p:sp>
          <p:nvSpPr>
            <p:cNvPr id="2222" name="Google Shape;2222;p51"/>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1"/>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4" name="Google Shape;2224;p51"/>
          <p:cNvSpPr txBox="1"/>
          <p:nvPr>
            <p:ph type="title"/>
          </p:nvPr>
        </p:nvSpPr>
        <p:spPr>
          <a:xfrm>
            <a:off x="2971800" y="2231136"/>
            <a:ext cx="3200400" cy="804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25" name="Google Shape;2225;p51"/>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226" name="Google Shape;2226;p51"/>
          <p:cNvSpPr txBox="1"/>
          <p:nvPr>
            <p:ph idx="1" type="subTitle"/>
          </p:nvPr>
        </p:nvSpPr>
        <p:spPr>
          <a:xfrm>
            <a:off x="2973225" y="2999232"/>
            <a:ext cx="3200400" cy="685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2227" name="Google Shape;2227;p51"/>
          <p:cNvGrpSpPr/>
          <p:nvPr/>
        </p:nvGrpSpPr>
        <p:grpSpPr>
          <a:xfrm>
            <a:off x="432850" y="0"/>
            <a:ext cx="8278300" cy="5165700"/>
            <a:chOff x="432850" y="0"/>
            <a:chExt cx="8278300" cy="5165700"/>
          </a:xfrm>
        </p:grpSpPr>
        <p:cxnSp>
          <p:nvCxnSpPr>
            <p:cNvPr id="2228" name="Google Shape;2228;p51"/>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229" name="Google Shape;2229;p51"/>
            <p:cNvGrpSpPr/>
            <p:nvPr/>
          </p:nvGrpSpPr>
          <p:grpSpPr>
            <a:xfrm>
              <a:off x="8129350" y="4292175"/>
              <a:ext cx="581800" cy="582350"/>
              <a:chOff x="8064275" y="887850"/>
              <a:chExt cx="581800" cy="582350"/>
            </a:xfrm>
          </p:grpSpPr>
          <p:sp>
            <p:nvSpPr>
              <p:cNvPr id="2230" name="Google Shape;2230;p5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51"/>
            <p:cNvGrpSpPr/>
            <p:nvPr/>
          </p:nvGrpSpPr>
          <p:grpSpPr>
            <a:xfrm>
              <a:off x="8274238" y="3720600"/>
              <a:ext cx="292025" cy="292575"/>
              <a:chOff x="7353050" y="316275"/>
              <a:chExt cx="292025" cy="292575"/>
            </a:xfrm>
          </p:grpSpPr>
          <p:sp>
            <p:nvSpPr>
              <p:cNvPr id="2237" name="Google Shape;2237;p5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1" name="Google Shape;2241;p51"/>
            <p:cNvGrpSpPr/>
            <p:nvPr/>
          </p:nvGrpSpPr>
          <p:grpSpPr>
            <a:xfrm>
              <a:off x="8332763" y="3212475"/>
              <a:ext cx="175000" cy="175000"/>
              <a:chOff x="8792300" y="321275"/>
              <a:chExt cx="175000" cy="175000"/>
            </a:xfrm>
          </p:grpSpPr>
          <p:sp>
            <p:nvSpPr>
              <p:cNvPr id="2242" name="Google Shape;2242;p5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46" name="Google Shape;2246;p51"/>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247" name="Google Shape;2247;p51"/>
            <p:cNvGrpSpPr/>
            <p:nvPr/>
          </p:nvGrpSpPr>
          <p:grpSpPr>
            <a:xfrm rot="10800000">
              <a:off x="432850" y="291788"/>
              <a:ext cx="581800" cy="582350"/>
              <a:chOff x="8064275" y="887850"/>
              <a:chExt cx="581800" cy="582350"/>
            </a:xfrm>
          </p:grpSpPr>
          <p:sp>
            <p:nvSpPr>
              <p:cNvPr id="2248" name="Google Shape;2248;p5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4" name="Google Shape;2254;p51"/>
            <p:cNvGrpSpPr/>
            <p:nvPr/>
          </p:nvGrpSpPr>
          <p:grpSpPr>
            <a:xfrm rot="10800000">
              <a:off x="577738" y="1153138"/>
              <a:ext cx="292025" cy="292575"/>
              <a:chOff x="7353050" y="316275"/>
              <a:chExt cx="292025" cy="292575"/>
            </a:xfrm>
          </p:grpSpPr>
          <p:sp>
            <p:nvSpPr>
              <p:cNvPr id="2255" name="Google Shape;2255;p5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9" name="Google Shape;2259;p51"/>
            <p:cNvGrpSpPr/>
            <p:nvPr/>
          </p:nvGrpSpPr>
          <p:grpSpPr>
            <a:xfrm rot="10800000">
              <a:off x="636238" y="1778838"/>
              <a:ext cx="175000" cy="175000"/>
              <a:chOff x="8792300" y="321275"/>
              <a:chExt cx="175000" cy="175000"/>
            </a:xfrm>
          </p:grpSpPr>
          <p:sp>
            <p:nvSpPr>
              <p:cNvPr id="2260" name="Google Shape;2260;p5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4" name="Google Shape;2264;p51"/>
            <p:cNvGrpSpPr/>
            <p:nvPr/>
          </p:nvGrpSpPr>
          <p:grpSpPr>
            <a:xfrm>
              <a:off x="432850" y="2003163"/>
              <a:ext cx="175013" cy="27000"/>
              <a:chOff x="5662375" y="212375"/>
              <a:chExt cx="175013" cy="27000"/>
            </a:xfrm>
          </p:grpSpPr>
          <p:sp>
            <p:nvSpPr>
              <p:cNvPr id="2265" name="Google Shape;2265;p5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8" name="Google Shape;2268;p51"/>
            <p:cNvGrpSpPr/>
            <p:nvPr/>
          </p:nvGrpSpPr>
          <p:grpSpPr>
            <a:xfrm>
              <a:off x="788100" y="208488"/>
              <a:ext cx="175013" cy="27000"/>
              <a:chOff x="5662375" y="212375"/>
              <a:chExt cx="175013" cy="27000"/>
            </a:xfrm>
          </p:grpSpPr>
          <p:sp>
            <p:nvSpPr>
              <p:cNvPr id="2269" name="Google Shape;2269;p5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51"/>
            <p:cNvGrpSpPr/>
            <p:nvPr/>
          </p:nvGrpSpPr>
          <p:grpSpPr>
            <a:xfrm>
              <a:off x="8129350" y="4988725"/>
              <a:ext cx="175013" cy="27000"/>
              <a:chOff x="5662375" y="212375"/>
              <a:chExt cx="175013" cy="27000"/>
            </a:xfrm>
          </p:grpSpPr>
          <p:sp>
            <p:nvSpPr>
              <p:cNvPr id="2273" name="Google Shape;2273;p5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6" name="Google Shape;2276;p51"/>
            <p:cNvGrpSpPr/>
            <p:nvPr/>
          </p:nvGrpSpPr>
          <p:grpSpPr>
            <a:xfrm>
              <a:off x="8497550" y="3429425"/>
              <a:ext cx="175013" cy="27000"/>
              <a:chOff x="5662375" y="212375"/>
              <a:chExt cx="175013" cy="27000"/>
            </a:xfrm>
          </p:grpSpPr>
          <p:sp>
            <p:nvSpPr>
              <p:cNvPr id="2277" name="Google Shape;2277;p5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80" name="Google Shape;2280;p51"/>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281" name="Google Shape;2281;p51"/>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282" name="Google Shape;2282;p51"/>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1"/>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1"/>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1"/>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6" name="Google Shape;2286;p5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5">
    <p:spTree>
      <p:nvGrpSpPr>
        <p:cNvPr id="2287" name="Shape 2287"/>
        <p:cNvGrpSpPr/>
        <p:nvPr/>
      </p:nvGrpSpPr>
      <p:grpSpPr>
        <a:xfrm>
          <a:off x="0" y="0"/>
          <a:ext cx="0" cy="0"/>
          <a:chOff x="0" y="0"/>
          <a:chExt cx="0" cy="0"/>
        </a:xfrm>
      </p:grpSpPr>
      <p:sp>
        <p:nvSpPr>
          <p:cNvPr id="2288" name="Google Shape;2288;p52"/>
          <p:cNvSpPr txBox="1"/>
          <p:nvPr>
            <p:ph idx="1" type="subTitle"/>
          </p:nvPr>
        </p:nvSpPr>
        <p:spPr>
          <a:xfrm>
            <a:off x="2167128" y="3054096"/>
            <a:ext cx="4809600" cy="1134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grpSp>
        <p:nvGrpSpPr>
          <p:cNvPr id="2289" name="Google Shape;2289;p52"/>
          <p:cNvGrpSpPr/>
          <p:nvPr/>
        </p:nvGrpSpPr>
        <p:grpSpPr>
          <a:xfrm>
            <a:off x="4484494" y="4433000"/>
            <a:ext cx="175013" cy="27000"/>
            <a:chOff x="5662375" y="212375"/>
            <a:chExt cx="175013" cy="27000"/>
          </a:xfrm>
        </p:grpSpPr>
        <p:sp>
          <p:nvSpPr>
            <p:cNvPr id="2290" name="Google Shape;2290;p5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3" name="Google Shape;2293;p52"/>
          <p:cNvSpPr txBox="1"/>
          <p:nvPr>
            <p:ph type="title"/>
          </p:nvPr>
        </p:nvSpPr>
        <p:spPr>
          <a:xfrm>
            <a:off x="2167128" y="2478024"/>
            <a:ext cx="4809600" cy="576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2294" name="Google Shape;2294;p52"/>
          <p:cNvGrpSpPr/>
          <p:nvPr/>
        </p:nvGrpSpPr>
        <p:grpSpPr>
          <a:xfrm>
            <a:off x="432850" y="0"/>
            <a:ext cx="8278300" cy="5165700"/>
            <a:chOff x="432850" y="0"/>
            <a:chExt cx="8278300" cy="5165700"/>
          </a:xfrm>
        </p:grpSpPr>
        <p:cxnSp>
          <p:nvCxnSpPr>
            <p:cNvPr id="2295" name="Google Shape;2295;p5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296" name="Google Shape;2296;p52"/>
            <p:cNvGrpSpPr/>
            <p:nvPr/>
          </p:nvGrpSpPr>
          <p:grpSpPr>
            <a:xfrm>
              <a:off x="8129350" y="4292175"/>
              <a:ext cx="581800" cy="582350"/>
              <a:chOff x="8064275" y="887850"/>
              <a:chExt cx="581800" cy="582350"/>
            </a:xfrm>
          </p:grpSpPr>
          <p:sp>
            <p:nvSpPr>
              <p:cNvPr id="2297" name="Google Shape;2297;p5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3" name="Google Shape;2303;p52"/>
            <p:cNvGrpSpPr/>
            <p:nvPr/>
          </p:nvGrpSpPr>
          <p:grpSpPr>
            <a:xfrm>
              <a:off x="8274238" y="3720600"/>
              <a:ext cx="292025" cy="292575"/>
              <a:chOff x="7353050" y="316275"/>
              <a:chExt cx="292025" cy="292575"/>
            </a:xfrm>
          </p:grpSpPr>
          <p:sp>
            <p:nvSpPr>
              <p:cNvPr id="2304" name="Google Shape;2304;p5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8" name="Google Shape;2308;p52"/>
            <p:cNvGrpSpPr/>
            <p:nvPr/>
          </p:nvGrpSpPr>
          <p:grpSpPr>
            <a:xfrm>
              <a:off x="8332763" y="3212475"/>
              <a:ext cx="175000" cy="175000"/>
              <a:chOff x="8792300" y="321275"/>
              <a:chExt cx="175000" cy="175000"/>
            </a:xfrm>
          </p:grpSpPr>
          <p:sp>
            <p:nvSpPr>
              <p:cNvPr id="2309" name="Google Shape;2309;p5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13" name="Google Shape;2313;p5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314" name="Google Shape;2314;p52"/>
            <p:cNvGrpSpPr/>
            <p:nvPr/>
          </p:nvGrpSpPr>
          <p:grpSpPr>
            <a:xfrm rot="10800000">
              <a:off x="432850" y="291788"/>
              <a:ext cx="581800" cy="582350"/>
              <a:chOff x="8064275" y="887850"/>
              <a:chExt cx="581800" cy="582350"/>
            </a:xfrm>
          </p:grpSpPr>
          <p:sp>
            <p:nvSpPr>
              <p:cNvPr id="2315" name="Google Shape;2315;p5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52"/>
            <p:cNvGrpSpPr/>
            <p:nvPr/>
          </p:nvGrpSpPr>
          <p:grpSpPr>
            <a:xfrm rot="10800000">
              <a:off x="577738" y="1153138"/>
              <a:ext cx="292025" cy="292575"/>
              <a:chOff x="7353050" y="316275"/>
              <a:chExt cx="292025" cy="292575"/>
            </a:xfrm>
          </p:grpSpPr>
          <p:sp>
            <p:nvSpPr>
              <p:cNvPr id="2322" name="Google Shape;2322;p5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6" name="Google Shape;2326;p52"/>
            <p:cNvGrpSpPr/>
            <p:nvPr/>
          </p:nvGrpSpPr>
          <p:grpSpPr>
            <a:xfrm rot="10800000">
              <a:off x="636238" y="1778838"/>
              <a:ext cx="175000" cy="175000"/>
              <a:chOff x="8792300" y="321275"/>
              <a:chExt cx="175000" cy="175000"/>
            </a:xfrm>
          </p:grpSpPr>
          <p:sp>
            <p:nvSpPr>
              <p:cNvPr id="2327" name="Google Shape;2327;p5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1" name="Google Shape;2331;p52"/>
            <p:cNvGrpSpPr/>
            <p:nvPr/>
          </p:nvGrpSpPr>
          <p:grpSpPr>
            <a:xfrm>
              <a:off x="432850" y="2003163"/>
              <a:ext cx="175013" cy="27000"/>
              <a:chOff x="5662375" y="212375"/>
              <a:chExt cx="175013" cy="27000"/>
            </a:xfrm>
          </p:grpSpPr>
          <p:sp>
            <p:nvSpPr>
              <p:cNvPr id="2332" name="Google Shape;2332;p5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52"/>
            <p:cNvGrpSpPr/>
            <p:nvPr/>
          </p:nvGrpSpPr>
          <p:grpSpPr>
            <a:xfrm>
              <a:off x="788100" y="208488"/>
              <a:ext cx="175013" cy="27000"/>
              <a:chOff x="5662375" y="212375"/>
              <a:chExt cx="175013" cy="27000"/>
            </a:xfrm>
          </p:grpSpPr>
          <p:sp>
            <p:nvSpPr>
              <p:cNvPr id="2336" name="Google Shape;2336;p5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9" name="Google Shape;2339;p52"/>
            <p:cNvGrpSpPr/>
            <p:nvPr/>
          </p:nvGrpSpPr>
          <p:grpSpPr>
            <a:xfrm>
              <a:off x="8129350" y="4988725"/>
              <a:ext cx="175013" cy="27000"/>
              <a:chOff x="5662375" y="212375"/>
              <a:chExt cx="175013" cy="27000"/>
            </a:xfrm>
          </p:grpSpPr>
          <p:sp>
            <p:nvSpPr>
              <p:cNvPr id="2340" name="Google Shape;2340;p5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3" name="Google Shape;2343;p52"/>
            <p:cNvGrpSpPr/>
            <p:nvPr/>
          </p:nvGrpSpPr>
          <p:grpSpPr>
            <a:xfrm>
              <a:off x="8497550" y="3429425"/>
              <a:ext cx="175013" cy="27000"/>
              <a:chOff x="5662375" y="212375"/>
              <a:chExt cx="175013" cy="27000"/>
            </a:xfrm>
          </p:grpSpPr>
          <p:sp>
            <p:nvSpPr>
              <p:cNvPr id="2344" name="Google Shape;2344;p5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47" name="Google Shape;2347;p5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48" name="Google Shape;2348;p5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49" name="Google Shape;2349;p5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3" name="Google Shape;2353;p5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4">
  <p:cSld name="ONE_COLUMN_TEXT_4">
    <p:spTree>
      <p:nvGrpSpPr>
        <p:cNvPr id="2354" name="Shape 2354"/>
        <p:cNvGrpSpPr/>
        <p:nvPr/>
      </p:nvGrpSpPr>
      <p:grpSpPr>
        <a:xfrm>
          <a:off x="0" y="0"/>
          <a:ext cx="0" cy="0"/>
          <a:chOff x="0" y="0"/>
          <a:chExt cx="0" cy="0"/>
        </a:xfrm>
      </p:grpSpPr>
      <p:sp>
        <p:nvSpPr>
          <p:cNvPr id="2355" name="Google Shape;2355;p53"/>
          <p:cNvSpPr txBox="1"/>
          <p:nvPr>
            <p:ph idx="1" type="subTitle"/>
          </p:nvPr>
        </p:nvSpPr>
        <p:spPr>
          <a:xfrm>
            <a:off x="804672" y="1984248"/>
            <a:ext cx="3291900" cy="13716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900">
                <a:solidFill>
                  <a:schemeClr val="dk2"/>
                </a:solidFill>
                <a:latin typeface="Barlow Semi Condensed"/>
                <a:ea typeface="Barlow Semi Condensed"/>
                <a:cs typeface="Barlow Semi Condensed"/>
                <a:sym typeface="Barlow Semi Condensed"/>
              </a:defRPr>
            </a:lvl9pPr>
          </a:lstStyle>
          <a:p/>
        </p:txBody>
      </p:sp>
      <p:sp>
        <p:nvSpPr>
          <p:cNvPr id="2356" name="Google Shape;2356;p53"/>
          <p:cNvSpPr txBox="1"/>
          <p:nvPr>
            <p:ph type="title"/>
          </p:nvPr>
        </p:nvSpPr>
        <p:spPr>
          <a:xfrm>
            <a:off x="804672" y="3319272"/>
            <a:ext cx="3291900" cy="4023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2357" name="Google Shape;2357;p53"/>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2358" name="Google Shape;2358;p53"/>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2359" name="Google Shape;2359;p53"/>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2360" name="Google Shape;2360;p53"/>
          <p:cNvGrpSpPr/>
          <p:nvPr/>
        </p:nvGrpSpPr>
        <p:grpSpPr>
          <a:xfrm flipH="1">
            <a:off x="499400" y="959675"/>
            <a:ext cx="581800" cy="582350"/>
            <a:chOff x="8064275" y="887850"/>
            <a:chExt cx="581800" cy="582350"/>
          </a:xfrm>
        </p:grpSpPr>
        <p:sp>
          <p:nvSpPr>
            <p:cNvPr id="2361" name="Google Shape;2361;p5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7" name="Google Shape;2367;p53"/>
          <p:cNvGrpSpPr/>
          <p:nvPr/>
        </p:nvGrpSpPr>
        <p:grpSpPr>
          <a:xfrm flipH="1">
            <a:off x="1500400" y="388100"/>
            <a:ext cx="292025" cy="292575"/>
            <a:chOff x="7353050" y="316275"/>
            <a:chExt cx="292025" cy="292575"/>
          </a:xfrm>
        </p:grpSpPr>
        <p:sp>
          <p:nvSpPr>
            <p:cNvPr id="2368" name="Google Shape;2368;p5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2" name="Google Shape;2372;p53"/>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3"/>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3"/>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3"/>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3"/>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3"/>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8" name="Google Shape;2378;p53"/>
          <p:cNvGrpSpPr/>
          <p:nvPr/>
        </p:nvGrpSpPr>
        <p:grpSpPr>
          <a:xfrm flipH="1">
            <a:off x="3527112" y="361100"/>
            <a:ext cx="175013" cy="27000"/>
            <a:chOff x="5662375" y="212375"/>
            <a:chExt cx="175013" cy="27000"/>
          </a:xfrm>
        </p:grpSpPr>
        <p:sp>
          <p:nvSpPr>
            <p:cNvPr id="2379" name="Google Shape;2379;p5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2" name="Google Shape;2382;p53"/>
          <p:cNvGrpSpPr/>
          <p:nvPr/>
        </p:nvGrpSpPr>
        <p:grpSpPr>
          <a:xfrm flipH="1">
            <a:off x="480412" y="242700"/>
            <a:ext cx="175013" cy="27000"/>
            <a:chOff x="5662375" y="212375"/>
            <a:chExt cx="175013" cy="27000"/>
          </a:xfrm>
        </p:grpSpPr>
        <p:sp>
          <p:nvSpPr>
            <p:cNvPr id="2383" name="Google Shape;2383;p5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6" name="Google Shape;2386;p53"/>
          <p:cNvGrpSpPr/>
          <p:nvPr/>
        </p:nvGrpSpPr>
        <p:grpSpPr>
          <a:xfrm flipH="1">
            <a:off x="901712" y="1653625"/>
            <a:ext cx="175013" cy="27000"/>
            <a:chOff x="5662375" y="212375"/>
            <a:chExt cx="175013" cy="27000"/>
          </a:xfrm>
        </p:grpSpPr>
        <p:sp>
          <p:nvSpPr>
            <p:cNvPr id="2387" name="Google Shape;2387;p5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90" name="Google Shape;2390;p53"/>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2391" name="Google Shape;2391;p53"/>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2392" name="Google Shape;2392;p53"/>
          <p:cNvGrpSpPr/>
          <p:nvPr/>
        </p:nvGrpSpPr>
        <p:grpSpPr>
          <a:xfrm rot="10800000">
            <a:off x="499400" y="3940925"/>
            <a:ext cx="581800" cy="582350"/>
            <a:chOff x="8064275" y="887850"/>
            <a:chExt cx="581800" cy="582350"/>
          </a:xfrm>
        </p:grpSpPr>
        <p:sp>
          <p:nvSpPr>
            <p:cNvPr id="2393" name="Google Shape;2393;p5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9" name="Google Shape;2399;p53"/>
          <p:cNvGrpSpPr/>
          <p:nvPr/>
        </p:nvGrpSpPr>
        <p:grpSpPr>
          <a:xfrm rot="10800000">
            <a:off x="1819575" y="4586750"/>
            <a:ext cx="292025" cy="292575"/>
            <a:chOff x="7353050" y="316275"/>
            <a:chExt cx="292025" cy="292575"/>
          </a:xfrm>
        </p:grpSpPr>
        <p:sp>
          <p:nvSpPr>
            <p:cNvPr id="2400" name="Google Shape;2400;p5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53"/>
          <p:cNvGrpSpPr/>
          <p:nvPr/>
        </p:nvGrpSpPr>
        <p:grpSpPr>
          <a:xfrm rot="10800000">
            <a:off x="212525" y="4645550"/>
            <a:ext cx="175000" cy="175000"/>
            <a:chOff x="8792300" y="321275"/>
            <a:chExt cx="175000" cy="175000"/>
          </a:xfrm>
        </p:grpSpPr>
        <p:sp>
          <p:nvSpPr>
            <p:cNvPr id="2405" name="Google Shape;2405;p5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9" name="Google Shape;2409;p53"/>
          <p:cNvGrpSpPr/>
          <p:nvPr/>
        </p:nvGrpSpPr>
        <p:grpSpPr>
          <a:xfrm rot="10800000">
            <a:off x="480412" y="4852325"/>
            <a:ext cx="175013" cy="27000"/>
            <a:chOff x="5662375" y="212375"/>
            <a:chExt cx="175013" cy="27000"/>
          </a:xfrm>
        </p:grpSpPr>
        <p:sp>
          <p:nvSpPr>
            <p:cNvPr id="2410" name="Google Shape;2410;p5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3" name="Google Shape;2413;p53"/>
          <p:cNvGrpSpPr/>
          <p:nvPr/>
        </p:nvGrpSpPr>
        <p:grpSpPr>
          <a:xfrm rot="10800000">
            <a:off x="1054112" y="3898600"/>
            <a:ext cx="175013" cy="27000"/>
            <a:chOff x="5662375" y="212375"/>
            <a:chExt cx="175013" cy="27000"/>
          </a:xfrm>
        </p:grpSpPr>
        <p:sp>
          <p:nvSpPr>
            <p:cNvPr id="2414" name="Google Shape;2414;p5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7" name="Google Shape;2417;p5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4">
  <p:cSld name="BIG_NUMBER_4">
    <p:spTree>
      <p:nvGrpSpPr>
        <p:cNvPr id="2418" name="Shape 2418"/>
        <p:cNvGrpSpPr/>
        <p:nvPr/>
      </p:nvGrpSpPr>
      <p:grpSpPr>
        <a:xfrm>
          <a:off x="0" y="0"/>
          <a:ext cx="0" cy="0"/>
          <a:chOff x="0" y="0"/>
          <a:chExt cx="0" cy="0"/>
        </a:xfrm>
      </p:grpSpPr>
      <p:grpSp>
        <p:nvGrpSpPr>
          <p:cNvPr id="2419" name="Google Shape;2419;p54"/>
          <p:cNvGrpSpPr/>
          <p:nvPr/>
        </p:nvGrpSpPr>
        <p:grpSpPr>
          <a:xfrm rot="10800000">
            <a:off x="1954823" y="1124844"/>
            <a:ext cx="5234354" cy="3069144"/>
            <a:chOff x="1098425" y="237675"/>
            <a:chExt cx="5358675" cy="5174750"/>
          </a:xfrm>
        </p:grpSpPr>
        <p:sp>
          <p:nvSpPr>
            <p:cNvPr id="2420" name="Google Shape;2420;p54"/>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4"/>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4"/>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3" name="Google Shape;2423;p54"/>
          <p:cNvSpPr txBox="1"/>
          <p:nvPr>
            <p:ph idx="1" type="subTitle"/>
          </p:nvPr>
        </p:nvSpPr>
        <p:spPr>
          <a:xfrm>
            <a:off x="3227832" y="2816352"/>
            <a:ext cx="2679300" cy="658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2424" name="Google Shape;2424;p54"/>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2425" name="Google Shape;2425;p54"/>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2426" name="Google Shape;2426;p54"/>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2427" name="Google Shape;2427;p54"/>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2428" name="Google Shape;2428;p54"/>
          <p:cNvGrpSpPr/>
          <p:nvPr/>
        </p:nvGrpSpPr>
        <p:grpSpPr>
          <a:xfrm flipH="1" rot="5400000">
            <a:off x="7407333" y="1284925"/>
            <a:ext cx="581800" cy="582350"/>
            <a:chOff x="8064275" y="887850"/>
            <a:chExt cx="581800" cy="582350"/>
          </a:xfrm>
        </p:grpSpPr>
        <p:sp>
          <p:nvSpPr>
            <p:cNvPr id="2429" name="Google Shape;2429;p5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5" name="Google Shape;2435;p54"/>
          <p:cNvGrpSpPr/>
          <p:nvPr/>
        </p:nvGrpSpPr>
        <p:grpSpPr>
          <a:xfrm flipH="1" rot="5400000">
            <a:off x="7869720" y="2754200"/>
            <a:ext cx="292025" cy="292575"/>
            <a:chOff x="7353050" y="316275"/>
            <a:chExt cx="292025" cy="292575"/>
          </a:xfrm>
        </p:grpSpPr>
        <p:sp>
          <p:nvSpPr>
            <p:cNvPr id="2436" name="Google Shape;2436;p5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54"/>
          <p:cNvGrpSpPr/>
          <p:nvPr/>
        </p:nvGrpSpPr>
        <p:grpSpPr>
          <a:xfrm flipH="1" rot="5400000">
            <a:off x="8012458" y="178175"/>
            <a:ext cx="175000" cy="175000"/>
            <a:chOff x="8792300" y="321275"/>
            <a:chExt cx="175000" cy="175000"/>
          </a:xfrm>
        </p:grpSpPr>
        <p:sp>
          <p:nvSpPr>
            <p:cNvPr id="2441" name="Google Shape;2441;p5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5" name="Google Shape;2445;p54"/>
          <p:cNvGrpSpPr/>
          <p:nvPr/>
        </p:nvGrpSpPr>
        <p:grpSpPr>
          <a:xfrm rot="5400000">
            <a:off x="7551683" y="3879926"/>
            <a:ext cx="293111" cy="293388"/>
            <a:chOff x="3164039" y="430875"/>
            <a:chExt cx="293111" cy="293388"/>
          </a:xfrm>
        </p:grpSpPr>
        <p:sp>
          <p:nvSpPr>
            <p:cNvPr id="2446" name="Google Shape;2446;p5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2" name="Google Shape;2452;p54"/>
          <p:cNvGrpSpPr/>
          <p:nvPr/>
        </p:nvGrpSpPr>
        <p:grpSpPr>
          <a:xfrm flipH="1" rot="5400000">
            <a:off x="8259052" y="323144"/>
            <a:ext cx="175013" cy="27000"/>
            <a:chOff x="5662375" y="212375"/>
            <a:chExt cx="175013" cy="27000"/>
          </a:xfrm>
        </p:grpSpPr>
        <p:sp>
          <p:nvSpPr>
            <p:cNvPr id="2453" name="Google Shape;2453;p5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56" name="Google Shape;2456;p54"/>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2457" name="Google Shape;2457;p54"/>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2458" name="Google Shape;2458;p54"/>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2459" name="Google Shape;2459;p54"/>
          <p:cNvGrpSpPr/>
          <p:nvPr/>
        </p:nvGrpSpPr>
        <p:grpSpPr>
          <a:xfrm rot="5400000">
            <a:off x="621475" y="4062025"/>
            <a:ext cx="581800" cy="582350"/>
            <a:chOff x="8064275" y="887850"/>
            <a:chExt cx="581800" cy="582350"/>
          </a:xfrm>
        </p:grpSpPr>
        <p:sp>
          <p:nvSpPr>
            <p:cNvPr id="2460" name="Google Shape;2460;p5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6" name="Google Shape;2466;p54"/>
          <p:cNvGrpSpPr/>
          <p:nvPr/>
        </p:nvGrpSpPr>
        <p:grpSpPr>
          <a:xfrm rot="5400000">
            <a:off x="1482825" y="3350800"/>
            <a:ext cx="292025" cy="292575"/>
            <a:chOff x="7353050" y="316275"/>
            <a:chExt cx="292025" cy="292575"/>
          </a:xfrm>
        </p:grpSpPr>
        <p:sp>
          <p:nvSpPr>
            <p:cNvPr id="2467" name="Google Shape;2467;p5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1" name="Google Shape;2471;p54"/>
          <p:cNvGrpSpPr/>
          <p:nvPr/>
        </p:nvGrpSpPr>
        <p:grpSpPr>
          <a:xfrm rot="5400000">
            <a:off x="1595125" y="4790325"/>
            <a:ext cx="175000" cy="175000"/>
            <a:chOff x="8792300" y="321275"/>
            <a:chExt cx="175000" cy="175000"/>
          </a:xfrm>
        </p:grpSpPr>
        <p:sp>
          <p:nvSpPr>
            <p:cNvPr id="2472" name="Google Shape;2472;p5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6" name="Google Shape;2476;p54"/>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4"/>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4"/>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4"/>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4"/>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2" name="Google Shape;2482;p54"/>
          <p:cNvGrpSpPr/>
          <p:nvPr/>
        </p:nvGrpSpPr>
        <p:grpSpPr>
          <a:xfrm rot="5400000">
            <a:off x="1701119" y="1515381"/>
            <a:ext cx="175013" cy="27000"/>
            <a:chOff x="5662375" y="212375"/>
            <a:chExt cx="175013" cy="27000"/>
          </a:xfrm>
        </p:grpSpPr>
        <p:sp>
          <p:nvSpPr>
            <p:cNvPr id="2483" name="Google Shape;2483;p5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54"/>
          <p:cNvGrpSpPr/>
          <p:nvPr/>
        </p:nvGrpSpPr>
        <p:grpSpPr>
          <a:xfrm rot="5400000">
            <a:off x="1819519" y="4562081"/>
            <a:ext cx="175013" cy="27000"/>
            <a:chOff x="5662375" y="212375"/>
            <a:chExt cx="175013" cy="27000"/>
          </a:xfrm>
        </p:grpSpPr>
        <p:sp>
          <p:nvSpPr>
            <p:cNvPr id="2487" name="Google Shape;2487;p5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0" name="Google Shape;2490;p54"/>
          <p:cNvGrpSpPr/>
          <p:nvPr/>
        </p:nvGrpSpPr>
        <p:grpSpPr>
          <a:xfrm rot="5400000">
            <a:off x="408594" y="4140781"/>
            <a:ext cx="175013" cy="27000"/>
            <a:chOff x="5662375" y="212375"/>
            <a:chExt cx="175013" cy="27000"/>
          </a:xfrm>
        </p:grpSpPr>
        <p:sp>
          <p:nvSpPr>
            <p:cNvPr id="2491" name="Google Shape;2491;p5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4" name="Google Shape;2494;p54"/>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495" name="Google Shape;2495;p5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4">
    <p:spTree>
      <p:nvGrpSpPr>
        <p:cNvPr id="2496" name="Shape 2496"/>
        <p:cNvGrpSpPr/>
        <p:nvPr/>
      </p:nvGrpSpPr>
      <p:grpSpPr>
        <a:xfrm>
          <a:off x="0" y="0"/>
          <a:ext cx="0" cy="0"/>
          <a:chOff x="0" y="0"/>
          <a:chExt cx="0" cy="0"/>
        </a:xfrm>
      </p:grpSpPr>
      <p:sp>
        <p:nvSpPr>
          <p:cNvPr id="2497" name="Google Shape;2497;p55"/>
          <p:cNvSpPr txBox="1"/>
          <p:nvPr>
            <p:ph type="title"/>
          </p:nvPr>
        </p:nvSpPr>
        <p:spPr>
          <a:xfrm>
            <a:off x="1807671" y="338325"/>
            <a:ext cx="55287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98" name="Google Shape;2498;p55"/>
          <p:cNvSpPr txBox="1"/>
          <p:nvPr>
            <p:ph idx="1" type="subTitle"/>
          </p:nvPr>
        </p:nvSpPr>
        <p:spPr>
          <a:xfrm>
            <a:off x="4956048" y="2532888"/>
            <a:ext cx="2084700" cy="136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2499" name="Google Shape;2499;p55"/>
          <p:cNvSpPr txBox="1"/>
          <p:nvPr>
            <p:ph idx="2" type="subTitle"/>
          </p:nvPr>
        </p:nvSpPr>
        <p:spPr>
          <a:xfrm>
            <a:off x="2093976" y="2532888"/>
            <a:ext cx="2084700" cy="136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2500" name="Google Shape;2500;p55"/>
          <p:cNvSpPr txBox="1"/>
          <p:nvPr>
            <p:ph idx="3" type="subTitle"/>
          </p:nvPr>
        </p:nvSpPr>
        <p:spPr>
          <a:xfrm>
            <a:off x="4956048" y="2221992"/>
            <a:ext cx="2084700" cy="283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defRPr>
            </a:lvl2pPr>
            <a:lvl3pPr lvl="2" rtl="0" algn="ctr">
              <a:spcBef>
                <a:spcPts val="1200"/>
              </a:spcBef>
              <a:spcAft>
                <a:spcPts val="0"/>
              </a:spcAft>
              <a:buNone/>
              <a:defRPr sz="1600">
                <a:solidFill>
                  <a:schemeClr val="accent1"/>
                </a:solidFill>
              </a:defRPr>
            </a:lvl3pPr>
            <a:lvl4pPr lvl="3" rtl="0" algn="ctr">
              <a:spcBef>
                <a:spcPts val="1200"/>
              </a:spcBef>
              <a:spcAft>
                <a:spcPts val="0"/>
              </a:spcAft>
              <a:buNone/>
              <a:defRPr sz="1600">
                <a:solidFill>
                  <a:schemeClr val="accent1"/>
                </a:solidFill>
              </a:defRPr>
            </a:lvl4pPr>
            <a:lvl5pPr lvl="4" rtl="0" algn="ctr">
              <a:spcBef>
                <a:spcPts val="1200"/>
              </a:spcBef>
              <a:spcAft>
                <a:spcPts val="0"/>
              </a:spcAft>
              <a:buNone/>
              <a:defRPr sz="1600">
                <a:solidFill>
                  <a:schemeClr val="accent1"/>
                </a:solidFill>
              </a:defRPr>
            </a:lvl5pPr>
            <a:lvl6pPr lvl="5" rtl="0" algn="ctr">
              <a:spcBef>
                <a:spcPts val="1200"/>
              </a:spcBef>
              <a:spcAft>
                <a:spcPts val="0"/>
              </a:spcAft>
              <a:buNone/>
              <a:defRPr sz="1600">
                <a:solidFill>
                  <a:schemeClr val="accent1"/>
                </a:solidFill>
              </a:defRPr>
            </a:lvl6pPr>
            <a:lvl7pPr lvl="6" rtl="0" algn="ctr">
              <a:spcBef>
                <a:spcPts val="1200"/>
              </a:spcBef>
              <a:spcAft>
                <a:spcPts val="0"/>
              </a:spcAft>
              <a:buNone/>
              <a:defRPr sz="1600">
                <a:solidFill>
                  <a:schemeClr val="accent1"/>
                </a:solidFill>
              </a:defRPr>
            </a:lvl7pPr>
            <a:lvl8pPr lvl="7" rtl="0" algn="ctr">
              <a:spcBef>
                <a:spcPts val="1200"/>
              </a:spcBef>
              <a:spcAft>
                <a:spcPts val="0"/>
              </a:spcAft>
              <a:buNone/>
              <a:defRPr sz="1600">
                <a:solidFill>
                  <a:schemeClr val="accent1"/>
                </a:solidFill>
              </a:defRPr>
            </a:lvl8pPr>
            <a:lvl9pPr lvl="8" rtl="0" algn="ctr">
              <a:spcBef>
                <a:spcPts val="1200"/>
              </a:spcBef>
              <a:spcAft>
                <a:spcPts val="1200"/>
              </a:spcAft>
              <a:buNone/>
              <a:defRPr sz="1600">
                <a:solidFill>
                  <a:schemeClr val="accent1"/>
                </a:solidFill>
              </a:defRPr>
            </a:lvl9pPr>
          </a:lstStyle>
          <a:p/>
        </p:txBody>
      </p:sp>
      <p:sp>
        <p:nvSpPr>
          <p:cNvPr id="2501" name="Google Shape;2501;p55"/>
          <p:cNvSpPr txBox="1"/>
          <p:nvPr>
            <p:ph idx="4" type="subTitle"/>
          </p:nvPr>
        </p:nvSpPr>
        <p:spPr>
          <a:xfrm>
            <a:off x="2093976" y="2203704"/>
            <a:ext cx="2084700" cy="310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defRPr>
            </a:lvl2pPr>
            <a:lvl3pPr lvl="2" rtl="0" algn="ctr">
              <a:spcBef>
                <a:spcPts val="1200"/>
              </a:spcBef>
              <a:spcAft>
                <a:spcPts val="0"/>
              </a:spcAft>
              <a:buNone/>
              <a:defRPr sz="1600">
                <a:solidFill>
                  <a:schemeClr val="accent1"/>
                </a:solidFill>
              </a:defRPr>
            </a:lvl3pPr>
            <a:lvl4pPr lvl="3" rtl="0" algn="ctr">
              <a:spcBef>
                <a:spcPts val="1200"/>
              </a:spcBef>
              <a:spcAft>
                <a:spcPts val="0"/>
              </a:spcAft>
              <a:buNone/>
              <a:defRPr sz="1600">
                <a:solidFill>
                  <a:schemeClr val="accent1"/>
                </a:solidFill>
              </a:defRPr>
            </a:lvl4pPr>
            <a:lvl5pPr lvl="4" rtl="0" algn="ctr">
              <a:spcBef>
                <a:spcPts val="1200"/>
              </a:spcBef>
              <a:spcAft>
                <a:spcPts val="0"/>
              </a:spcAft>
              <a:buNone/>
              <a:defRPr sz="1600">
                <a:solidFill>
                  <a:schemeClr val="accent1"/>
                </a:solidFill>
              </a:defRPr>
            </a:lvl5pPr>
            <a:lvl6pPr lvl="5" rtl="0" algn="ctr">
              <a:spcBef>
                <a:spcPts val="1200"/>
              </a:spcBef>
              <a:spcAft>
                <a:spcPts val="0"/>
              </a:spcAft>
              <a:buNone/>
              <a:defRPr sz="1600">
                <a:solidFill>
                  <a:schemeClr val="accent1"/>
                </a:solidFill>
              </a:defRPr>
            </a:lvl6pPr>
            <a:lvl7pPr lvl="6" rtl="0" algn="ctr">
              <a:spcBef>
                <a:spcPts val="1200"/>
              </a:spcBef>
              <a:spcAft>
                <a:spcPts val="0"/>
              </a:spcAft>
              <a:buNone/>
              <a:defRPr sz="1600">
                <a:solidFill>
                  <a:schemeClr val="accent1"/>
                </a:solidFill>
              </a:defRPr>
            </a:lvl7pPr>
            <a:lvl8pPr lvl="7" rtl="0" algn="ctr">
              <a:spcBef>
                <a:spcPts val="1200"/>
              </a:spcBef>
              <a:spcAft>
                <a:spcPts val="0"/>
              </a:spcAft>
              <a:buNone/>
              <a:defRPr sz="1600">
                <a:solidFill>
                  <a:schemeClr val="accent1"/>
                </a:solidFill>
              </a:defRPr>
            </a:lvl8pPr>
            <a:lvl9pPr lvl="8" rtl="0" algn="ctr">
              <a:spcBef>
                <a:spcPts val="1200"/>
              </a:spcBef>
              <a:spcAft>
                <a:spcPts val="1200"/>
              </a:spcAft>
              <a:buNone/>
              <a:defRPr sz="1600">
                <a:solidFill>
                  <a:schemeClr val="accent1"/>
                </a:solidFill>
              </a:defRPr>
            </a:lvl9pPr>
          </a:lstStyle>
          <a:p/>
        </p:txBody>
      </p:sp>
      <p:sp>
        <p:nvSpPr>
          <p:cNvPr id="2502" name="Google Shape;2502;p5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503" name="Google Shape;2503;p5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2504" name="Google Shape;2504;p55"/>
          <p:cNvGrpSpPr/>
          <p:nvPr/>
        </p:nvGrpSpPr>
        <p:grpSpPr>
          <a:xfrm>
            <a:off x="432850" y="0"/>
            <a:ext cx="8278300" cy="5165700"/>
            <a:chOff x="432850" y="0"/>
            <a:chExt cx="8278300" cy="5165700"/>
          </a:xfrm>
        </p:grpSpPr>
        <p:cxnSp>
          <p:nvCxnSpPr>
            <p:cNvPr id="2505" name="Google Shape;2505;p5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506" name="Google Shape;2506;p55"/>
            <p:cNvGrpSpPr/>
            <p:nvPr/>
          </p:nvGrpSpPr>
          <p:grpSpPr>
            <a:xfrm>
              <a:off x="8129350" y="4292175"/>
              <a:ext cx="581800" cy="582350"/>
              <a:chOff x="8064275" y="887850"/>
              <a:chExt cx="581800" cy="582350"/>
            </a:xfrm>
          </p:grpSpPr>
          <p:sp>
            <p:nvSpPr>
              <p:cNvPr id="2507" name="Google Shape;2507;p5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3" name="Google Shape;2513;p55"/>
            <p:cNvGrpSpPr/>
            <p:nvPr/>
          </p:nvGrpSpPr>
          <p:grpSpPr>
            <a:xfrm>
              <a:off x="8274238" y="3720600"/>
              <a:ext cx="292025" cy="292575"/>
              <a:chOff x="7353050" y="316275"/>
              <a:chExt cx="292025" cy="292575"/>
            </a:xfrm>
          </p:grpSpPr>
          <p:sp>
            <p:nvSpPr>
              <p:cNvPr id="2514" name="Google Shape;2514;p5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8" name="Google Shape;2518;p55"/>
            <p:cNvGrpSpPr/>
            <p:nvPr/>
          </p:nvGrpSpPr>
          <p:grpSpPr>
            <a:xfrm>
              <a:off x="8332763" y="3212475"/>
              <a:ext cx="175000" cy="175000"/>
              <a:chOff x="8792300" y="321275"/>
              <a:chExt cx="175000" cy="175000"/>
            </a:xfrm>
          </p:grpSpPr>
          <p:sp>
            <p:nvSpPr>
              <p:cNvPr id="2519" name="Google Shape;2519;p5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23" name="Google Shape;2523;p5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524" name="Google Shape;2524;p55"/>
            <p:cNvGrpSpPr/>
            <p:nvPr/>
          </p:nvGrpSpPr>
          <p:grpSpPr>
            <a:xfrm rot="10800000">
              <a:off x="432850" y="291788"/>
              <a:ext cx="581800" cy="582350"/>
              <a:chOff x="8064275" y="887850"/>
              <a:chExt cx="581800" cy="582350"/>
            </a:xfrm>
          </p:grpSpPr>
          <p:sp>
            <p:nvSpPr>
              <p:cNvPr id="2525" name="Google Shape;2525;p5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1" name="Google Shape;2531;p55"/>
            <p:cNvGrpSpPr/>
            <p:nvPr/>
          </p:nvGrpSpPr>
          <p:grpSpPr>
            <a:xfrm rot="10800000">
              <a:off x="577738" y="1153138"/>
              <a:ext cx="292025" cy="292575"/>
              <a:chOff x="7353050" y="316275"/>
              <a:chExt cx="292025" cy="292575"/>
            </a:xfrm>
          </p:grpSpPr>
          <p:sp>
            <p:nvSpPr>
              <p:cNvPr id="2532" name="Google Shape;2532;p5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6" name="Google Shape;2536;p55"/>
            <p:cNvGrpSpPr/>
            <p:nvPr/>
          </p:nvGrpSpPr>
          <p:grpSpPr>
            <a:xfrm rot="10800000">
              <a:off x="636238" y="1778838"/>
              <a:ext cx="175000" cy="175000"/>
              <a:chOff x="8792300" y="321275"/>
              <a:chExt cx="175000" cy="175000"/>
            </a:xfrm>
          </p:grpSpPr>
          <p:sp>
            <p:nvSpPr>
              <p:cNvPr id="2537" name="Google Shape;2537;p5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1" name="Google Shape;2541;p55"/>
            <p:cNvGrpSpPr/>
            <p:nvPr/>
          </p:nvGrpSpPr>
          <p:grpSpPr>
            <a:xfrm>
              <a:off x="432850" y="2003163"/>
              <a:ext cx="175013" cy="27000"/>
              <a:chOff x="5662375" y="212375"/>
              <a:chExt cx="175013" cy="27000"/>
            </a:xfrm>
          </p:grpSpPr>
          <p:sp>
            <p:nvSpPr>
              <p:cNvPr id="2542" name="Google Shape;2542;p5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5" name="Google Shape;2545;p55"/>
            <p:cNvGrpSpPr/>
            <p:nvPr/>
          </p:nvGrpSpPr>
          <p:grpSpPr>
            <a:xfrm>
              <a:off x="788100" y="208488"/>
              <a:ext cx="175013" cy="27000"/>
              <a:chOff x="5662375" y="212375"/>
              <a:chExt cx="175013" cy="27000"/>
            </a:xfrm>
          </p:grpSpPr>
          <p:sp>
            <p:nvSpPr>
              <p:cNvPr id="2546" name="Google Shape;2546;p5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9" name="Google Shape;2549;p55"/>
            <p:cNvGrpSpPr/>
            <p:nvPr/>
          </p:nvGrpSpPr>
          <p:grpSpPr>
            <a:xfrm>
              <a:off x="8129350" y="4988725"/>
              <a:ext cx="175013" cy="27000"/>
              <a:chOff x="5662375" y="212375"/>
              <a:chExt cx="175013" cy="27000"/>
            </a:xfrm>
          </p:grpSpPr>
          <p:sp>
            <p:nvSpPr>
              <p:cNvPr id="2550" name="Google Shape;2550;p5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3" name="Google Shape;2553;p55"/>
            <p:cNvGrpSpPr/>
            <p:nvPr/>
          </p:nvGrpSpPr>
          <p:grpSpPr>
            <a:xfrm>
              <a:off x="8497550" y="3429425"/>
              <a:ext cx="175013" cy="27000"/>
              <a:chOff x="5662375" y="212375"/>
              <a:chExt cx="175013" cy="27000"/>
            </a:xfrm>
          </p:grpSpPr>
          <p:sp>
            <p:nvSpPr>
              <p:cNvPr id="2554" name="Google Shape;2554;p5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57" name="Google Shape;2557;p5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558" name="Google Shape;2558;p5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559" name="Google Shape;2559;p5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3" name="Google Shape;2563;p5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4">
  <p:cSld name="CAPTION_ONLY_4">
    <p:spTree>
      <p:nvGrpSpPr>
        <p:cNvPr id="2564" name="Shape 2564"/>
        <p:cNvGrpSpPr/>
        <p:nvPr/>
      </p:nvGrpSpPr>
      <p:grpSpPr>
        <a:xfrm>
          <a:off x="0" y="0"/>
          <a:ext cx="0" cy="0"/>
          <a:chOff x="0" y="0"/>
          <a:chExt cx="0" cy="0"/>
        </a:xfrm>
      </p:grpSpPr>
      <p:sp>
        <p:nvSpPr>
          <p:cNvPr id="2565" name="Google Shape;2565;p56"/>
          <p:cNvSpPr txBox="1"/>
          <p:nvPr>
            <p:ph idx="1" type="body"/>
          </p:nvPr>
        </p:nvSpPr>
        <p:spPr>
          <a:xfrm>
            <a:off x="1122050" y="1947672"/>
            <a:ext cx="2788800" cy="13626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2566" name="Google Shape;2566;p56"/>
          <p:cNvSpPr txBox="1"/>
          <p:nvPr>
            <p:ph type="title"/>
          </p:nvPr>
        </p:nvSpPr>
        <p:spPr>
          <a:xfrm>
            <a:off x="2100600" y="347472"/>
            <a:ext cx="4947000" cy="585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2567" name="Google Shape;2567;p56"/>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2568" name="Google Shape;2568;p56"/>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2569" name="Google Shape;2569;p56"/>
          <p:cNvGrpSpPr/>
          <p:nvPr/>
        </p:nvGrpSpPr>
        <p:grpSpPr>
          <a:xfrm flipH="1">
            <a:off x="431725" y="4183775"/>
            <a:ext cx="292025" cy="292575"/>
            <a:chOff x="7353050" y="316275"/>
            <a:chExt cx="292025" cy="292575"/>
          </a:xfrm>
        </p:grpSpPr>
        <p:sp>
          <p:nvSpPr>
            <p:cNvPr id="2570" name="Google Shape;2570;p5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4" name="Google Shape;2574;p56"/>
          <p:cNvGrpSpPr/>
          <p:nvPr/>
        </p:nvGrpSpPr>
        <p:grpSpPr>
          <a:xfrm>
            <a:off x="1646714" y="4616575"/>
            <a:ext cx="293111" cy="293388"/>
            <a:chOff x="3164039" y="430875"/>
            <a:chExt cx="293111" cy="293388"/>
          </a:xfrm>
        </p:grpSpPr>
        <p:sp>
          <p:nvSpPr>
            <p:cNvPr id="2575" name="Google Shape;2575;p5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81" name="Google Shape;2581;p5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2582" name="Google Shape;2582;p5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2583" name="Google Shape;2583;p56"/>
          <p:cNvGrpSpPr/>
          <p:nvPr/>
        </p:nvGrpSpPr>
        <p:grpSpPr>
          <a:xfrm>
            <a:off x="8064275" y="526925"/>
            <a:ext cx="581800" cy="582350"/>
            <a:chOff x="8064275" y="887850"/>
            <a:chExt cx="581800" cy="582350"/>
          </a:xfrm>
        </p:grpSpPr>
        <p:sp>
          <p:nvSpPr>
            <p:cNvPr id="2584" name="Google Shape;2584;p5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0" name="Google Shape;2590;p56"/>
          <p:cNvGrpSpPr/>
          <p:nvPr/>
        </p:nvGrpSpPr>
        <p:grpSpPr>
          <a:xfrm>
            <a:off x="7033875" y="170875"/>
            <a:ext cx="292025" cy="292575"/>
            <a:chOff x="7353050" y="316275"/>
            <a:chExt cx="292025" cy="292575"/>
          </a:xfrm>
        </p:grpSpPr>
        <p:sp>
          <p:nvSpPr>
            <p:cNvPr id="2591" name="Google Shape;2591;p5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5" name="Google Shape;2595;p56"/>
          <p:cNvGrpSpPr/>
          <p:nvPr/>
        </p:nvGrpSpPr>
        <p:grpSpPr>
          <a:xfrm>
            <a:off x="8757950" y="229650"/>
            <a:ext cx="175000" cy="175000"/>
            <a:chOff x="8792300" y="321275"/>
            <a:chExt cx="175000" cy="175000"/>
          </a:xfrm>
        </p:grpSpPr>
        <p:sp>
          <p:nvSpPr>
            <p:cNvPr id="2596" name="Google Shape;2596;p5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0" name="Google Shape;2600;p56"/>
          <p:cNvGrpSpPr/>
          <p:nvPr/>
        </p:nvGrpSpPr>
        <p:grpSpPr>
          <a:xfrm>
            <a:off x="8490050" y="170875"/>
            <a:ext cx="175013" cy="27000"/>
            <a:chOff x="5662375" y="212375"/>
            <a:chExt cx="175013" cy="27000"/>
          </a:xfrm>
        </p:grpSpPr>
        <p:sp>
          <p:nvSpPr>
            <p:cNvPr id="2601" name="Google Shape;2601;p5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4" name="Google Shape;2604;p56"/>
          <p:cNvGrpSpPr/>
          <p:nvPr/>
        </p:nvGrpSpPr>
        <p:grpSpPr>
          <a:xfrm>
            <a:off x="7916350" y="1124600"/>
            <a:ext cx="175013" cy="27000"/>
            <a:chOff x="5662375" y="212375"/>
            <a:chExt cx="175013" cy="27000"/>
          </a:xfrm>
        </p:grpSpPr>
        <p:sp>
          <p:nvSpPr>
            <p:cNvPr id="2605" name="Google Shape;2605;p5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8" name="Google Shape;2608;p5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Barlow Semi Condensed"/>
                <a:ea typeface="Barlow Semi Condensed"/>
                <a:cs typeface="Barlow Semi Condensed"/>
                <a:sym typeface="Barlow Semi Condensed"/>
              </a:defRPr>
            </a:lvl1pPr>
            <a:lvl2pPr lvl="1">
              <a:buNone/>
              <a:defRPr sz="1300">
                <a:latin typeface="Barlow Semi Condensed"/>
                <a:ea typeface="Barlow Semi Condensed"/>
                <a:cs typeface="Barlow Semi Condensed"/>
                <a:sym typeface="Barlow Semi Condensed"/>
              </a:defRPr>
            </a:lvl2pPr>
            <a:lvl3pPr lvl="2">
              <a:buNone/>
              <a:defRPr sz="1300">
                <a:latin typeface="Barlow Semi Condensed"/>
                <a:ea typeface="Barlow Semi Condensed"/>
                <a:cs typeface="Barlow Semi Condensed"/>
                <a:sym typeface="Barlow Semi Condensed"/>
              </a:defRPr>
            </a:lvl3pPr>
            <a:lvl4pPr lvl="3">
              <a:buNone/>
              <a:defRPr sz="1300">
                <a:latin typeface="Barlow Semi Condensed"/>
                <a:ea typeface="Barlow Semi Condensed"/>
                <a:cs typeface="Barlow Semi Condensed"/>
                <a:sym typeface="Barlow Semi Condensed"/>
              </a:defRPr>
            </a:lvl4pPr>
            <a:lvl5pPr lvl="4">
              <a:buNone/>
              <a:defRPr sz="1300">
                <a:latin typeface="Barlow Semi Condensed"/>
                <a:ea typeface="Barlow Semi Condensed"/>
                <a:cs typeface="Barlow Semi Condensed"/>
                <a:sym typeface="Barlow Semi Condensed"/>
              </a:defRPr>
            </a:lvl5pPr>
            <a:lvl6pPr lvl="5">
              <a:buNone/>
              <a:defRPr sz="1300">
                <a:latin typeface="Barlow Semi Condensed"/>
                <a:ea typeface="Barlow Semi Condensed"/>
                <a:cs typeface="Barlow Semi Condensed"/>
                <a:sym typeface="Barlow Semi Condensed"/>
              </a:defRPr>
            </a:lvl6pPr>
            <a:lvl7pPr lvl="6">
              <a:buNone/>
              <a:defRPr sz="1300">
                <a:latin typeface="Barlow Semi Condensed"/>
                <a:ea typeface="Barlow Semi Condensed"/>
                <a:cs typeface="Barlow Semi Condensed"/>
                <a:sym typeface="Barlow Semi Condensed"/>
              </a:defRPr>
            </a:lvl7pPr>
            <a:lvl8pPr lvl="7">
              <a:buNone/>
              <a:defRPr sz="1300">
                <a:latin typeface="Barlow Semi Condensed"/>
                <a:ea typeface="Barlow Semi Condensed"/>
                <a:cs typeface="Barlow Semi Condensed"/>
                <a:sym typeface="Barlow Semi Condensed"/>
              </a:defRPr>
            </a:lvl8pPr>
            <a:lvl9pPr lvl="8">
              <a:buNone/>
              <a:defRPr sz="1300">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12" name="Shape 2612"/>
        <p:cNvGrpSpPr/>
        <p:nvPr/>
      </p:nvGrpSpPr>
      <p:grpSpPr>
        <a:xfrm>
          <a:off x="0" y="0"/>
          <a:ext cx="0" cy="0"/>
          <a:chOff x="0" y="0"/>
          <a:chExt cx="0" cy="0"/>
        </a:xfrm>
      </p:grpSpPr>
      <p:sp>
        <p:nvSpPr>
          <p:cNvPr id="2613" name="Google Shape;2613;p58"/>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2614" name="Google Shape;2614;p58"/>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2615" name="Google Shape;2615;p58"/>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2616" name="Google Shape;2616;p5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2617" name="Google Shape;2617;p5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2618" name="Google Shape;2618;p58"/>
          <p:cNvGrpSpPr/>
          <p:nvPr/>
        </p:nvGrpSpPr>
        <p:grpSpPr>
          <a:xfrm>
            <a:off x="8064275" y="887850"/>
            <a:ext cx="581800" cy="582350"/>
            <a:chOff x="8064275" y="887850"/>
            <a:chExt cx="581800" cy="582350"/>
          </a:xfrm>
        </p:grpSpPr>
        <p:sp>
          <p:nvSpPr>
            <p:cNvPr id="2619" name="Google Shape;2619;p5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5" name="Google Shape;2625;p58"/>
          <p:cNvGrpSpPr/>
          <p:nvPr/>
        </p:nvGrpSpPr>
        <p:grpSpPr>
          <a:xfrm>
            <a:off x="7353050" y="316275"/>
            <a:ext cx="292025" cy="292575"/>
            <a:chOff x="7353050" y="316275"/>
            <a:chExt cx="292025" cy="292575"/>
          </a:xfrm>
        </p:grpSpPr>
        <p:sp>
          <p:nvSpPr>
            <p:cNvPr id="2626" name="Google Shape;2626;p5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0" name="Google Shape;2630;p58"/>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8"/>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8"/>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8"/>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8"/>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8"/>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6" name="Google Shape;2636;p58"/>
          <p:cNvGrpSpPr/>
          <p:nvPr/>
        </p:nvGrpSpPr>
        <p:grpSpPr>
          <a:xfrm>
            <a:off x="5443350" y="289275"/>
            <a:ext cx="175013" cy="27000"/>
            <a:chOff x="5662375" y="212375"/>
            <a:chExt cx="175013" cy="27000"/>
          </a:xfrm>
        </p:grpSpPr>
        <p:sp>
          <p:nvSpPr>
            <p:cNvPr id="2637" name="Google Shape;2637;p5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0" name="Google Shape;2640;p58"/>
          <p:cNvGrpSpPr/>
          <p:nvPr/>
        </p:nvGrpSpPr>
        <p:grpSpPr>
          <a:xfrm>
            <a:off x="8490050" y="170875"/>
            <a:ext cx="175013" cy="27000"/>
            <a:chOff x="5662375" y="212375"/>
            <a:chExt cx="175013" cy="27000"/>
          </a:xfrm>
        </p:grpSpPr>
        <p:sp>
          <p:nvSpPr>
            <p:cNvPr id="2641" name="Google Shape;2641;p5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4" name="Google Shape;2644;p58"/>
          <p:cNvGrpSpPr/>
          <p:nvPr/>
        </p:nvGrpSpPr>
        <p:grpSpPr>
          <a:xfrm>
            <a:off x="8068750" y="1581800"/>
            <a:ext cx="175013" cy="27000"/>
            <a:chOff x="5662375" y="212375"/>
            <a:chExt cx="175013" cy="27000"/>
          </a:xfrm>
        </p:grpSpPr>
        <p:sp>
          <p:nvSpPr>
            <p:cNvPr id="2645" name="Google Shape;2645;p5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8" name="Google Shape;264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1"/>
                </a:solidFill>
                <a:latin typeface="Barlow Semi Condensed Medium"/>
                <a:ea typeface="Barlow Semi Condensed Medium"/>
                <a:cs typeface="Barlow Semi Condensed Medium"/>
                <a:sym typeface="Barlow Semi Condensed Medium"/>
              </a:defRPr>
            </a:lvl1pPr>
            <a:lvl2pPr lvl="1">
              <a:buNone/>
              <a:defRPr>
                <a:solidFill>
                  <a:schemeClr val="accent1"/>
                </a:solidFill>
                <a:latin typeface="Barlow Semi Condensed Medium"/>
                <a:ea typeface="Barlow Semi Condensed Medium"/>
                <a:cs typeface="Barlow Semi Condensed Medium"/>
                <a:sym typeface="Barlow Semi Condensed Medium"/>
              </a:defRPr>
            </a:lvl2pPr>
            <a:lvl3pPr lvl="2">
              <a:buNone/>
              <a:defRPr>
                <a:solidFill>
                  <a:schemeClr val="accent1"/>
                </a:solidFill>
                <a:latin typeface="Barlow Semi Condensed Medium"/>
                <a:ea typeface="Barlow Semi Condensed Medium"/>
                <a:cs typeface="Barlow Semi Condensed Medium"/>
                <a:sym typeface="Barlow Semi Condensed Medium"/>
              </a:defRPr>
            </a:lvl3pPr>
            <a:lvl4pPr lvl="3">
              <a:buNone/>
              <a:defRPr>
                <a:solidFill>
                  <a:schemeClr val="accent1"/>
                </a:solidFill>
                <a:latin typeface="Barlow Semi Condensed Medium"/>
                <a:ea typeface="Barlow Semi Condensed Medium"/>
                <a:cs typeface="Barlow Semi Condensed Medium"/>
                <a:sym typeface="Barlow Semi Condensed Medium"/>
              </a:defRPr>
            </a:lvl4pPr>
            <a:lvl5pPr lvl="4">
              <a:buNone/>
              <a:defRPr>
                <a:solidFill>
                  <a:schemeClr val="accent1"/>
                </a:solidFill>
                <a:latin typeface="Barlow Semi Condensed Medium"/>
                <a:ea typeface="Barlow Semi Condensed Medium"/>
                <a:cs typeface="Barlow Semi Condensed Medium"/>
                <a:sym typeface="Barlow Semi Condensed Medium"/>
              </a:defRPr>
            </a:lvl5pPr>
            <a:lvl6pPr lvl="5">
              <a:buNone/>
              <a:defRPr>
                <a:solidFill>
                  <a:schemeClr val="accent1"/>
                </a:solidFill>
                <a:latin typeface="Barlow Semi Condensed Medium"/>
                <a:ea typeface="Barlow Semi Condensed Medium"/>
                <a:cs typeface="Barlow Semi Condensed Medium"/>
                <a:sym typeface="Barlow Semi Condensed Medium"/>
              </a:defRPr>
            </a:lvl6pPr>
            <a:lvl7pPr lvl="6">
              <a:buNone/>
              <a:defRPr>
                <a:solidFill>
                  <a:schemeClr val="accent1"/>
                </a:solidFill>
                <a:latin typeface="Barlow Semi Condensed Medium"/>
                <a:ea typeface="Barlow Semi Condensed Medium"/>
                <a:cs typeface="Barlow Semi Condensed Medium"/>
                <a:sym typeface="Barlow Semi Condensed Medium"/>
              </a:defRPr>
            </a:lvl7pPr>
            <a:lvl8pPr lvl="7">
              <a:buNone/>
              <a:defRPr>
                <a:solidFill>
                  <a:schemeClr val="accent1"/>
                </a:solidFill>
                <a:latin typeface="Barlow Semi Condensed Medium"/>
                <a:ea typeface="Barlow Semi Condensed Medium"/>
                <a:cs typeface="Barlow Semi Condensed Medium"/>
                <a:sym typeface="Barlow Semi Condensed Medium"/>
              </a:defRPr>
            </a:lvl8pPr>
            <a:lvl9pPr lvl="8">
              <a:buNone/>
              <a:defRPr>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49" name="Shape 2649"/>
        <p:cNvGrpSpPr/>
        <p:nvPr/>
      </p:nvGrpSpPr>
      <p:grpSpPr>
        <a:xfrm>
          <a:off x="0" y="0"/>
          <a:ext cx="0" cy="0"/>
          <a:chOff x="0" y="0"/>
          <a:chExt cx="0" cy="0"/>
        </a:xfrm>
      </p:grpSpPr>
      <p:grpSp>
        <p:nvGrpSpPr>
          <p:cNvPr id="2650" name="Google Shape;2650;p59"/>
          <p:cNvGrpSpPr/>
          <p:nvPr/>
        </p:nvGrpSpPr>
        <p:grpSpPr>
          <a:xfrm>
            <a:off x="2132649" y="713253"/>
            <a:ext cx="4878702" cy="3717004"/>
            <a:chOff x="399425" y="238125"/>
            <a:chExt cx="6810025" cy="5187000"/>
          </a:xfrm>
        </p:grpSpPr>
        <p:sp>
          <p:nvSpPr>
            <p:cNvPr id="2651" name="Google Shape;2651;p59"/>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9"/>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3" name="Google Shape;2653;p59"/>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54" name="Google Shape;2654;p59"/>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2655" name="Google Shape;2655;p59"/>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2656" name="Google Shape;2656;p59"/>
          <p:cNvGrpSpPr/>
          <p:nvPr/>
        </p:nvGrpSpPr>
        <p:grpSpPr>
          <a:xfrm>
            <a:off x="432850" y="0"/>
            <a:ext cx="8278300" cy="5165700"/>
            <a:chOff x="432850" y="0"/>
            <a:chExt cx="8278300" cy="5165700"/>
          </a:xfrm>
        </p:grpSpPr>
        <p:cxnSp>
          <p:nvCxnSpPr>
            <p:cNvPr id="2657" name="Google Shape;2657;p59"/>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58" name="Google Shape;2658;p59"/>
            <p:cNvGrpSpPr/>
            <p:nvPr/>
          </p:nvGrpSpPr>
          <p:grpSpPr>
            <a:xfrm>
              <a:off x="8129350" y="4292175"/>
              <a:ext cx="581800" cy="582350"/>
              <a:chOff x="8064275" y="887850"/>
              <a:chExt cx="581800" cy="582350"/>
            </a:xfrm>
          </p:grpSpPr>
          <p:sp>
            <p:nvSpPr>
              <p:cNvPr id="2659" name="Google Shape;2659;p5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5" name="Google Shape;2665;p59"/>
            <p:cNvGrpSpPr/>
            <p:nvPr/>
          </p:nvGrpSpPr>
          <p:grpSpPr>
            <a:xfrm>
              <a:off x="8274238" y="3720600"/>
              <a:ext cx="292025" cy="292575"/>
              <a:chOff x="7353050" y="316275"/>
              <a:chExt cx="292025" cy="292575"/>
            </a:xfrm>
          </p:grpSpPr>
          <p:sp>
            <p:nvSpPr>
              <p:cNvPr id="2666" name="Google Shape;2666;p5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0" name="Google Shape;2670;p59"/>
            <p:cNvGrpSpPr/>
            <p:nvPr/>
          </p:nvGrpSpPr>
          <p:grpSpPr>
            <a:xfrm>
              <a:off x="8332763" y="3212475"/>
              <a:ext cx="175000" cy="175000"/>
              <a:chOff x="8792300" y="321275"/>
              <a:chExt cx="175000" cy="175000"/>
            </a:xfrm>
          </p:grpSpPr>
          <p:sp>
            <p:nvSpPr>
              <p:cNvPr id="2671" name="Google Shape;2671;p5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75" name="Google Shape;2675;p59"/>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76" name="Google Shape;2676;p59"/>
            <p:cNvGrpSpPr/>
            <p:nvPr/>
          </p:nvGrpSpPr>
          <p:grpSpPr>
            <a:xfrm rot="10800000">
              <a:off x="432850" y="291788"/>
              <a:ext cx="581800" cy="582350"/>
              <a:chOff x="8064275" y="887850"/>
              <a:chExt cx="581800" cy="582350"/>
            </a:xfrm>
          </p:grpSpPr>
          <p:sp>
            <p:nvSpPr>
              <p:cNvPr id="2677" name="Google Shape;2677;p5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3" name="Google Shape;2683;p59"/>
            <p:cNvGrpSpPr/>
            <p:nvPr/>
          </p:nvGrpSpPr>
          <p:grpSpPr>
            <a:xfrm rot="10800000">
              <a:off x="577738" y="1153138"/>
              <a:ext cx="292025" cy="292575"/>
              <a:chOff x="7353050" y="316275"/>
              <a:chExt cx="292025" cy="292575"/>
            </a:xfrm>
          </p:grpSpPr>
          <p:sp>
            <p:nvSpPr>
              <p:cNvPr id="2684" name="Google Shape;2684;p5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8" name="Google Shape;2688;p59"/>
            <p:cNvGrpSpPr/>
            <p:nvPr/>
          </p:nvGrpSpPr>
          <p:grpSpPr>
            <a:xfrm rot="10800000">
              <a:off x="636238" y="1778838"/>
              <a:ext cx="175000" cy="175000"/>
              <a:chOff x="8792300" y="321275"/>
              <a:chExt cx="175000" cy="175000"/>
            </a:xfrm>
          </p:grpSpPr>
          <p:sp>
            <p:nvSpPr>
              <p:cNvPr id="2689" name="Google Shape;2689;p5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3" name="Google Shape;2693;p59"/>
            <p:cNvGrpSpPr/>
            <p:nvPr/>
          </p:nvGrpSpPr>
          <p:grpSpPr>
            <a:xfrm>
              <a:off x="432850" y="2003163"/>
              <a:ext cx="175013" cy="27000"/>
              <a:chOff x="5662375" y="212375"/>
              <a:chExt cx="175013" cy="27000"/>
            </a:xfrm>
          </p:grpSpPr>
          <p:sp>
            <p:nvSpPr>
              <p:cNvPr id="2694" name="Google Shape;2694;p5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59"/>
            <p:cNvGrpSpPr/>
            <p:nvPr/>
          </p:nvGrpSpPr>
          <p:grpSpPr>
            <a:xfrm>
              <a:off x="788100" y="208488"/>
              <a:ext cx="175013" cy="27000"/>
              <a:chOff x="5662375" y="212375"/>
              <a:chExt cx="175013" cy="27000"/>
            </a:xfrm>
          </p:grpSpPr>
          <p:sp>
            <p:nvSpPr>
              <p:cNvPr id="2698" name="Google Shape;2698;p5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1" name="Google Shape;2701;p59"/>
            <p:cNvGrpSpPr/>
            <p:nvPr/>
          </p:nvGrpSpPr>
          <p:grpSpPr>
            <a:xfrm>
              <a:off x="8129350" y="4988725"/>
              <a:ext cx="175013" cy="27000"/>
              <a:chOff x="5662375" y="212375"/>
              <a:chExt cx="175013" cy="27000"/>
            </a:xfrm>
          </p:grpSpPr>
          <p:sp>
            <p:nvSpPr>
              <p:cNvPr id="2702" name="Google Shape;2702;p5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5" name="Google Shape;2705;p59"/>
            <p:cNvGrpSpPr/>
            <p:nvPr/>
          </p:nvGrpSpPr>
          <p:grpSpPr>
            <a:xfrm>
              <a:off x="8497550" y="3429425"/>
              <a:ext cx="175013" cy="27000"/>
              <a:chOff x="5662375" y="212375"/>
              <a:chExt cx="175013" cy="27000"/>
            </a:xfrm>
          </p:grpSpPr>
          <p:sp>
            <p:nvSpPr>
              <p:cNvPr id="2706" name="Google Shape;2706;p5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09" name="Google Shape;2709;p59"/>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710" name="Google Shape;2710;p59"/>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711" name="Google Shape;2711;p59"/>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9"/>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9"/>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9"/>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5" name="Google Shape;2715;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16" name="Shape 2716"/>
        <p:cNvGrpSpPr/>
        <p:nvPr/>
      </p:nvGrpSpPr>
      <p:grpSpPr>
        <a:xfrm>
          <a:off x="0" y="0"/>
          <a:ext cx="0" cy="0"/>
          <a:chOff x="0" y="0"/>
          <a:chExt cx="0" cy="0"/>
        </a:xfrm>
      </p:grpSpPr>
      <p:sp>
        <p:nvSpPr>
          <p:cNvPr id="2717" name="Google Shape;2717;p60"/>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2718" name="Google Shape;2718;p60"/>
          <p:cNvGrpSpPr/>
          <p:nvPr/>
        </p:nvGrpSpPr>
        <p:grpSpPr>
          <a:xfrm>
            <a:off x="4484494" y="4433000"/>
            <a:ext cx="175013" cy="27000"/>
            <a:chOff x="5662375" y="212375"/>
            <a:chExt cx="175013" cy="27000"/>
          </a:xfrm>
        </p:grpSpPr>
        <p:sp>
          <p:nvSpPr>
            <p:cNvPr id="2719" name="Google Shape;2719;p6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2" name="Google Shape;2722;p60"/>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2723" name="Google Shape;2723;p60"/>
          <p:cNvGrpSpPr/>
          <p:nvPr/>
        </p:nvGrpSpPr>
        <p:grpSpPr>
          <a:xfrm>
            <a:off x="432850" y="0"/>
            <a:ext cx="8278300" cy="5165700"/>
            <a:chOff x="432850" y="0"/>
            <a:chExt cx="8278300" cy="5165700"/>
          </a:xfrm>
        </p:grpSpPr>
        <p:cxnSp>
          <p:nvCxnSpPr>
            <p:cNvPr id="2724" name="Google Shape;2724;p60"/>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725" name="Google Shape;2725;p60"/>
            <p:cNvGrpSpPr/>
            <p:nvPr/>
          </p:nvGrpSpPr>
          <p:grpSpPr>
            <a:xfrm>
              <a:off x="8129350" y="4292175"/>
              <a:ext cx="581800" cy="582350"/>
              <a:chOff x="8064275" y="887850"/>
              <a:chExt cx="581800" cy="582350"/>
            </a:xfrm>
          </p:grpSpPr>
          <p:sp>
            <p:nvSpPr>
              <p:cNvPr id="2726" name="Google Shape;2726;p6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2" name="Google Shape;2732;p60"/>
            <p:cNvGrpSpPr/>
            <p:nvPr/>
          </p:nvGrpSpPr>
          <p:grpSpPr>
            <a:xfrm>
              <a:off x="8274238" y="3720600"/>
              <a:ext cx="292025" cy="292575"/>
              <a:chOff x="7353050" y="316275"/>
              <a:chExt cx="292025" cy="292575"/>
            </a:xfrm>
          </p:grpSpPr>
          <p:sp>
            <p:nvSpPr>
              <p:cNvPr id="2733" name="Google Shape;2733;p6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7" name="Google Shape;2737;p60"/>
            <p:cNvGrpSpPr/>
            <p:nvPr/>
          </p:nvGrpSpPr>
          <p:grpSpPr>
            <a:xfrm>
              <a:off x="8332763" y="3212475"/>
              <a:ext cx="175000" cy="175000"/>
              <a:chOff x="8792300" y="321275"/>
              <a:chExt cx="175000" cy="175000"/>
            </a:xfrm>
          </p:grpSpPr>
          <p:sp>
            <p:nvSpPr>
              <p:cNvPr id="2738" name="Google Shape;2738;p6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42" name="Google Shape;2742;p60"/>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743" name="Google Shape;2743;p60"/>
            <p:cNvGrpSpPr/>
            <p:nvPr/>
          </p:nvGrpSpPr>
          <p:grpSpPr>
            <a:xfrm rot="10800000">
              <a:off x="432850" y="291788"/>
              <a:ext cx="581800" cy="582350"/>
              <a:chOff x="8064275" y="887850"/>
              <a:chExt cx="581800" cy="582350"/>
            </a:xfrm>
          </p:grpSpPr>
          <p:sp>
            <p:nvSpPr>
              <p:cNvPr id="2744" name="Google Shape;2744;p6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0" name="Google Shape;2750;p60"/>
            <p:cNvGrpSpPr/>
            <p:nvPr/>
          </p:nvGrpSpPr>
          <p:grpSpPr>
            <a:xfrm rot="10800000">
              <a:off x="577738" y="1153138"/>
              <a:ext cx="292025" cy="292575"/>
              <a:chOff x="7353050" y="316275"/>
              <a:chExt cx="292025" cy="292575"/>
            </a:xfrm>
          </p:grpSpPr>
          <p:sp>
            <p:nvSpPr>
              <p:cNvPr id="2751" name="Google Shape;2751;p6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5" name="Google Shape;2755;p60"/>
            <p:cNvGrpSpPr/>
            <p:nvPr/>
          </p:nvGrpSpPr>
          <p:grpSpPr>
            <a:xfrm rot="10800000">
              <a:off x="636238" y="1778838"/>
              <a:ext cx="175000" cy="175000"/>
              <a:chOff x="8792300" y="321275"/>
              <a:chExt cx="175000" cy="175000"/>
            </a:xfrm>
          </p:grpSpPr>
          <p:sp>
            <p:nvSpPr>
              <p:cNvPr id="2756" name="Google Shape;2756;p6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0" name="Google Shape;2760;p60"/>
            <p:cNvGrpSpPr/>
            <p:nvPr/>
          </p:nvGrpSpPr>
          <p:grpSpPr>
            <a:xfrm>
              <a:off x="432850" y="2003163"/>
              <a:ext cx="175013" cy="27000"/>
              <a:chOff x="5662375" y="212375"/>
              <a:chExt cx="175013" cy="27000"/>
            </a:xfrm>
          </p:grpSpPr>
          <p:sp>
            <p:nvSpPr>
              <p:cNvPr id="2761" name="Google Shape;2761;p6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60"/>
            <p:cNvGrpSpPr/>
            <p:nvPr/>
          </p:nvGrpSpPr>
          <p:grpSpPr>
            <a:xfrm>
              <a:off x="788100" y="208488"/>
              <a:ext cx="175013" cy="27000"/>
              <a:chOff x="5662375" y="212375"/>
              <a:chExt cx="175013" cy="27000"/>
            </a:xfrm>
          </p:grpSpPr>
          <p:sp>
            <p:nvSpPr>
              <p:cNvPr id="2765" name="Google Shape;2765;p6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8" name="Google Shape;2768;p60"/>
            <p:cNvGrpSpPr/>
            <p:nvPr/>
          </p:nvGrpSpPr>
          <p:grpSpPr>
            <a:xfrm>
              <a:off x="8129350" y="4988725"/>
              <a:ext cx="175013" cy="27000"/>
              <a:chOff x="5662375" y="212375"/>
              <a:chExt cx="175013" cy="27000"/>
            </a:xfrm>
          </p:grpSpPr>
          <p:sp>
            <p:nvSpPr>
              <p:cNvPr id="2769" name="Google Shape;2769;p6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2" name="Google Shape;2772;p60"/>
            <p:cNvGrpSpPr/>
            <p:nvPr/>
          </p:nvGrpSpPr>
          <p:grpSpPr>
            <a:xfrm>
              <a:off x="8497550" y="3429425"/>
              <a:ext cx="175013" cy="27000"/>
              <a:chOff x="5662375" y="212375"/>
              <a:chExt cx="175013" cy="27000"/>
            </a:xfrm>
          </p:grpSpPr>
          <p:sp>
            <p:nvSpPr>
              <p:cNvPr id="2773" name="Google Shape;2773;p6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76" name="Google Shape;2776;p60"/>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777" name="Google Shape;2777;p60"/>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778" name="Google Shape;2778;p60"/>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0"/>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0"/>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0"/>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2" name="Google Shape;2782;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83" name="Shape 2783"/>
        <p:cNvGrpSpPr/>
        <p:nvPr/>
      </p:nvGrpSpPr>
      <p:grpSpPr>
        <a:xfrm>
          <a:off x="0" y="0"/>
          <a:ext cx="0" cy="0"/>
          <a:chOff x="0" y="0"/>
          <a:chExt cx="0" cy="0"/>
        </a:xfrm>
      </p:grpSpPr>
      <p:sp>
        <p:nvSpPr>
          <p:cNvPr id="2784" name="Google Shape;2784;p61"/>
          <p:cNvSpPr txBox="1"/>
          <p:nvPr>
            <p:ph type="title"/>
          </p:nvPr>
        </p:nvSpPr>
        <p:spPr>
          <a:xfrm>
            <a:off x="1807671" y="338325"/>
            <a:ext cx="55287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785" name="Google Shape;2785;p61"/>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2786" name="Google Shape;2786;p61"/>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2787" name="Google Shape;2787;p61"/>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2788" name="Google Shape;2788;p61"/>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2789" name="Google Shape;2789;p61"/>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790" name="Google Shape;2790;p61"/>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2791" name="Google Shape;2791;p61"/>
          <p:cNvGrpSpPr/>
          <p:nvPr/>
        </p:nvGrpSpPr>
        <p:grpSpPr>
          <a:xfrm>
            <a:off x="432850" y="0"/>
            <a:ext cx="8278300" cy="5165700"/>
            <a:chOff x="432850" y="0"/>
            <a:chExt cx="8278300" cy="5165700"/>
          </a:xfrm>
        </p:grpSpPr>
        <p:cxnSp>
          <p:nvCxnSpPr>
            <p:cNvPr id="2792" name="Google Shape;2792;p61"/>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793" name="Google Shape;2793;p61"/>
            <p:cNvGrpSpPr/>
            <p:nvPr/>
          </p:nvGrpSpPr>
          <p:grpSpPr>
            <a:xfrm>
              <a:off x="8129350" y="4292175"/>
              <a:ext cx="581800" cy="582350"/>
              <a:chOff x="8064275" y="887850"/>
              <a:chExt cx="581800" cy="582350"/>
            </a:xfrm>
          </p:grpSpPr>
          <p:sp>
            <p:nvSpPr>
              <p:cNvPr id="2794" name="Google Shape;2794;p6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61"/>
            <p:cNvGrpSpPr/>
            <p:nvPr/>
          </p:nvGrpSpPr>
          <p:grpSpPr>
            <a:xfrm>
              <a:off x="8274238" y="3720600"/>
              <a:ext cx="292025" cy="292575"/>
              <a:chOff x="7353050" y="316275"/>
              <a:chExt cx="292025" cy="292575"/>
            </a:xfrm>
          </p:grpSpPr>
          <p:sp>
            <p:nvSpPr>
              <p:cNvPr id="2801" name="Google Shape;2801;p6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5" name="Google Shape;2805;p61"/>
            <p:cNvGrpSpPr/>
            <p:nvPr/>
          </p:nvGrpSpPr>
          <p:grpSpPr>
            <a:xfrm>
              <a:off x="8332763" y="3212475"/>
              <a:ext cx="175000" cy="175000"/>
              <a:chOff x="8792300" y="321275"/>
              <a:chExt cx="175000" cy="175000"/>
            </a:xfrm>
          </p:grpSpPr>
          <p:sp>
            <p:nvSpPr>
              <p:cNvPr id="2806" name="Google Shape;2806;p6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10" name="Google Shape;2810;p61"/>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811" name="Google Shape;2811;p61"/>
            <p:cNvGrpSpPr/>
            <p:nvPr/>
          </p:nvGrpSpPr>
          <p:grpSpPr>
            <a:xfrm rot="10800000">
              <a:off x="432850" y="291788"/>
              <a:ext cx="581800" cy="582350"/>
              <a:chOff x="8064275" y="887850"/>
              <a:chExt cx="581800" cy="582350"/>
            </a:xfrm>
          </p:grpSpPr>
          <p:sp>
            <p:nvSpPr>
              <p:cNvPr id="2812" name="Google Shape;2812;p6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8" name="Google Shape;2818;p61"/>
            <p:cNvGrpSpPr/>
            <p:nvPr/>
          </p:nvGrpSpPr>
          <p:grpSpPr>
            <a:xfrm rot="10800000">
              <a:off x="577738" y="1153138"/>
              <a:ext cx="292025" cy="292575"/>
              <a:chOff x="7353050" y="316275"/>
              <a:chExt cx="292025" cy="292575"/>
            </a:xfrm>
          </p:grpSpPr>
          <p:sp>
            <p:nvSpPr>
              <p:cNvPr id="2819" name="Google Shape;2819;p6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3" name="Google Shape;2823;p61"/>
            <p:cNvGrpSpPr/>
            <p:nvPr/>
          </p:nvGrpSpPr>
          <p:grpSpPr>
            <a:xfrm rot="10800000">
              <a:off x="636238" y="1778838"/>
              <a:ext cx="175000" cy="175000"/>
              <a:chOff x="8792300" y="321275"/>
              <a:chExt cx="175000" cy="175000"/>
            </a:xfrm>
          </p:grpSpPr>
          <p:sp>
            <p:nvSpPr>
              <p:cNvPr id="2824" name="Google Shape;2824;p6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8" name="Google Shape;2828;p61"/>
            <p:cNvGrpSpPr/>
            <p:nvPr/>
          </p:nvGrpSpPr>
          <p:grpSpPr>
            <a:xfrm>
              <a:off x="432850" y="2003163"/>
              <a:ext cx="175013" cy="27000"/>
              <a:chOff x="5662375" y="212375"/>
              <a:chExt cx="175013" cy="27000"/>
            </a:xfrm>
          </p:grpSpPr>
          <p:sp>
            <p:nvSpPr>
              <p:cNvPr id="2829" name="Google Shape;2829;p6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2" name="Google Shape;2832;p61"/>
            <p:cNvGrpSpPr/>
            <p:nvPr/>
          </p:nvGrpSpPr>
          <p:grpSpPr>
            <a:xfrm>
              <a:off x="788100" y="208488"/>
              <a:ext cx="175013" cy="27000"/>
              <a:chOff x="5662375" y="212375"/>
              <a:chExt cx="175013" cy="27000"/>
            </a:xfrm>
          </p:grpSpPr>
          <p:sp>
            <p:nvSpPr>
              <p:cNvPr id="2833" name="Google Shape;2833;p6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6" name="Google Shape;2836;p61"/>
            <p:cNvGrpSpPr/>
            <p:nvPr/>
          </p:nvGrpSpPr>
          <p:grpSpPr>
            <a:xfrm>
              <a:off x="8129350" y="4988725"/>
              <a:ext cx="175013" cy="27000"/>
              <a:chOff x="5662375" y="212375"/>
              <a:chExt cx="175013" cy="27000"/>
            </a:xfrm>
          </p:grpSpPr>
          <p:sp>
            <p:nvSpPr>
              <p:cNvPr id="2837" name="Google Shape;2837;p6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0" name="Google Shape;2840;p61"/>
            <p:cNvGrpSpPr/>
            <p:nvPr/>
          </p:nvGrpSpPr>
          <p:grpSpPr>
            <a:xfrm>
              <a:off x="8497550" y="3429425"/>
              <a:ext cx="175013" cy="27000"/>
              <a:chOff x="5662375" y="212375"/>
              <a:chExt cx="175013" cy="27000"/>
            </a:xfrm>
          </p:grpSpPr>
          <p:sp>
            <p:nvSpPr>
              <p:cNvPr id="2841" name="Google Shape;2841;p6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44" name="Google Shape;2844;p61"/>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845" name="Google Shape;2845;p61"/>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846" name="Google Shape;2846;p61"/>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1"/>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1"/>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1"/>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0" name="Google Shape;2850;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1"/>
                </a:solidFill>
                <a:latin typeface="Barlow Semi Condensed Medium"/>
                <a:ea typeface="Barlow Semi Condensed Medium"/>
                <a:cs typeface="Barlow Semi Condensed Medium"/>
                <a:sym typeface="Barlow Semi Condensed Medium"/>
              </a:defRPr>
            </a:lvl1pPr>
            <a:lvl2pPr lvl="1">
              <a:buNone/>
              <a:defRPr>
                <a:solidFill>
                  <a:schemeClr val="accent1"/>
                </a:solidFill>
                <a:latin typeface="Barlow Semi Condensed Medium"/>
                <a:ea typeface="Barlow Semi Condensed Medium"/>
                <a:cs typeface="Barlow Semi Condensed Medium"/>
                <a:sym typeface="Barlow Semi Condensed Medium"/>
              </a:defRPr>
            </a:lvl2pPr>
            <a:lvl3pPr lvl="2">
              <a:buNone/>
              <a:defRPr>
                <a:solidFill>
                  <a:schemeClr val="accent1"/>
                </a:solidFill>
                <a:latin typeface="Barlow Semi Condensed Medium"/>
                <a:ea typeface="Barlow Semi Condensed Medium"/>
                <a:cs typeface="Barlow Semi Condensed Medium"/>
                <a:sym typeface="Barlow Semi Condensed Medium"/>
              </a:defRPr>
            </a:lvl3pPr>
            <a:lvl4pPr lvl="3">
              <a:buNone/>
              <a:defRPr>
                <a:solidFill>
                  <a:schemeClr val="accent1"/>
                </a:solidFill>
                <a:latin typeface="Barlow Semi Condensed Medium"/>
                <a:ea typeface="Barlow Semi Condensed Medium"/>
                <a:cs typeface="Barlow Semi Condensed Medium"/>
                <a:sym typeface="Barlow Semi Condensed Medium"/>
              </a:defRPr>
            </a:lvl4pPr>
            <a:lvl5pPr lvl="4">
              <a:buNone/>
              <a:defRPr>
                <a:solidFill>
                  <a:schemeClr val="accent1"/>
                </a:solidFill>
                <a:latin typeface="Barlow Semi Condensed Medium"/>
                <a:ea typeface="Barlow Semi Condensed Medium"/>
                <a:cs typeface="Barlow Semi Condensed Medium"/>
                <a:sym typeface="Barlow Semi Condensed Medium"/>
              </a:defRPr>
            </a:lvl5pPr>
            <a:lvl6pPr lvl="5">
              <a:buNone/>
              <a:defRPr>
                <a:solidFill>
                  <a:schemeClr val="accent1"/>
                </a:solidFill>
                <a:latin typeface="Barlow Semi Condensed Medium"/>
                <a:ea typeface="Barlow Semi Condensed Medium"/>
                <a:cs typeface="Barlow Semi Condensed Medium"/>
                <a:sym typeface="Barlow Semi Condensed Medium"/>
              </a:defRPr>
            </a:lvl6pPr>
            <a:lvl7pPr lvl="6">
              <a:buNone/>
              <a:defRPr>
                <a:solidFill>
                  <a:schemeClr val="accent1"/>
                </a:solidFill>
                <a:latin typeface="Barlow Semi Condensed Medium"/>
                <a:ea typeface="Barlow Semi Condensed Medium"/>
                <a:cs typeface="Barlow Semi Condensed Medium"/>
                <a:sym typeface="Barlow Semi Condensed Medium"/>
              </a:defRPr>
            </a:lvl7pPr>
            <a:lvl8pPr lvl="7">
              <a:buNone/>
              <a:defRPr>
                <a:solidFill>
                  <a:schemeClr val="accent1"/>
                </a:solidFill>
                <a:latin typeface="Barlow Semi Condensed Medium"/>
                <a:ea typeface="Barlow Semi Condensed Medium"/>
                <a:cs typeface="Barlow Semi Condensed Medium"/>
                <a:sym typeface="Barlow Semi Condensed Medium"/>
              </a:defRPr>
            </a:lvl8pPr>
            <a:lvl9pPr lvl="8">
              <a:buNone/>
              <a:defRPr>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51" name="Shape 2851"/>
        <p:cNvGrpSpPr/>
        <p:nvPr/>
      </p:nvGrpSpPr>
      <p:grpSpPr>
        <a:xfrm>
          <a:off x="0" y="0"/>
          <a:ext cx="0" cy="0"/>
          <a:chOff x="0" y="0"/>
          <a:chExt cx="0" cy="0"/>
        </a:xfrm>
      </p:grpSpPr>
      <p:sp>
        <p:nvSpPr>
          <p:cNvPr id="2852" name="Google Shape;2852;p62"/>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2853" name="Google Shape;2853;p62"/>
          <p:cNvGrpSpPr/>
          <p:nvPr/>
        </p:nvGrpSpPr>
        <p:grpSpPr>
          <a:xfrm>
            <a:off x="432850" y="0"/>
            <a:ext cx="8278300" cy="5165700"/>
            <a:chOff x="432850" y="0"/>
            <a:chExt cx="8278300" cy="5165700"/>
          </a:xfrm>
        </p:grpSpPr>
        <p:cxnSp>
          <p:nvCxnSpPr>
            <p:cNvPr id="2854" name="Google Shape;2854;p6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855" name="Google Shape;2855;p62"/>
            <p:cNvGrpSpPr/>
            <p:nvPr/>
          </p:nvGrpSpPr>
          <p:grpSpPr>
            <a:xfrm>
              <a:off x="8129350" y="4292175"/>
              <a:ext cx="581800" cy="582350"/>
              <a:chOff x="8064275" y="887850"/>
              <a:chExt cx="581800" cy="582350"/>
            </a:xfrm>
          </p:grpSpPr>
          <p:sp>
            <p:nvSpPr>
              <p:cNvPr id="2856" name="Google Shape;2856;p6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2" name="Google Shape;2862;p62"/>
            <p:cNvGrpSpPr/>
            <p:nvPr/>
          </p:nvGrpSpPr>
          <p:grpSpPr>
            <a:xfrm>
              <a:off x="8274238" y="3720600"/>
              <a:ext cx="292025" cy="292575"/>
              <a:chOff x="7353050" y="316275"/>
              <a:chExt cx="292025" cy="292575"/>
            </a:xfrm>
          </p:grpSpPr>
          <p:sp>
            <p:nvSpPr>
              <p:cNvPr id="2863" name="Google Shape;2863;p6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7" name="Google Shape;2867;p62"/>
            <p:cNvGrpSpPr/>
            <p:nvPr/>
          </p:nvGrpSpPr>
          <p:grpSpPr>
            <a:xfrm>
              <a:off x="8332763" y="3212475"/>
              <a:ext cx="175000" cy="175000"/>
              <a:chOff x="8792300" y="321275"/>
              <a:chExt cx="175000" cy="175000"/>
            </a:xfrm>
          </p:grpSpPr>
          <p:sp>
            <p:nvSpPr>
              <p:cNvPr id="2868" name="Google Shape;2868;p6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72" name="Google Shape;2872;p6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873" name="Google Shape;2873;p62"/>
            <p:cNvGrpSpPr/>
            <p:nvPr/>
          </p:nvGrpSpPr>
          <p:grpSpPr>
            <a:xfrm rot="10800000">
              <a:off x="432850" y="291788"/>
              <a:ext cx="581800" cy="582350"/>
              <a:chOff x="8064275" y="887850"/>
              <a:chExt cx="581800" cy="582350"/>
            </a:xfrm>
          </p:grpSpPr>
          <p:sp>
            <p:nvSpPr>
              <p:cNvPr id="2874" name="Google Shape;2874;p6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0" name="Google Shape;2880;p62"/>
            <p:cNvGrpSpPr/>
            <p:nvPr/>
          </p:nvGrpSpPr>
          <p:grpSpPr>
            <a:xfrm rot="10800000">
              <a:off x="577738" y="1153138"/>
              <a:ext cx="292025" cy="292575"/>
              <a:chOff x="7353050" y="316275"/>
              <a:chExt cx="292025" cy="292575"/>
            </a:xfrm>
          </p:grpSpPr>
          <p:sp>
            <p:nvSpPr>
              <p:cNvPr id="2881" name="Google Shape;2881;p6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62"/>
            <p:cNvGrpSpPr/>
            <p:nvPr/>
          </p:nvGrpSpPr>
          <p:grpSpPr>
            <a:xfrm rot="10800000">
              <a:off x="636238" y="1778838"/>
              <a:ext cx="175000" cy="175000"/>
              <a:chOff x="8792300" y="321275"/>
              <a:chExt cx="175000" cy="175000"/>
            </a:xfrm>
          </p:grpSpPr>
          <p:sp>
            <p:nvSpPr>
              <p:cNvPr id="2886" name="Google Shape;2886;p6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0" name="Google Shape;2890;p62"/>
            <p:cNvGrpSpPr/>
            <p:nvPr/>
          </p:nvGrpSpPr>
          <p:grpSpPr>
            <a:xfrm>
              <a:off x="432850" y="2003163"/>
              <a:ext cx="175013" cy="27000"/>
              <a:chOff x="5662375" y="212375"/>
              <a:chExt cx="175013" cy="27000"/>
            </a:xfrm>
          </p:grpSpPr>
          <p:sp>
            <p:nvSpPr>
              <p:cNvPr id="2891" name="Google Shape;2891;p6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62"/>
            <p:cNvGrpSpPr/>
            <p:nvPr/>
          </p:nvGrpSpPr>
          <p:grpSpPr>
            <a:xfrm>
              <a:off x="788100" y="208488"/>
              <a:ext cx="175013" cy="27000"/>
              <a:chOff x="5662375" y="212375"/>
              <a:chExt cx="175013" cy="27000"/>
            </a:xfrm>
          </p:grpSpPr>
          <p:sp>
            <p:nvSpPr>
              <p:cNvPr id="2895" name="Google Shape;2895;p6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8" name="Google Shape;2898;p62"/>
            <p:cNvGrpSpPr/>
            <p:nvPr/>
          </p:nvGrpSpPr>
          <p:grpSpPr>
            <a:xfrm>
              <a:off x="8129350" y="4988725"/>
              <a:ext cx="175013" cy="27000"/>
              <a:chOff x="5662375" y="212375"/>
              <a:chExt cx="175013" cy="27000"/>
            </a:xfrm>
          </p:grpSpPr>
          <p:sp>
            <p:nvSpPr>
              <p:cNvPr id="2899" name="Google Shape;2899;p6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2" name="Google Shape;2902;p62"/>
            <p:cNvGrpSpPr/>
            <p:nvPr/>
          </p:nvGrpSpPr>
          <p:grpSpPr>
            <a:xfrm>
              <a:off x="8497550" y="3429425"/>
              <a:ext cx="175013" cy="27000"/>
              <a:chOff x="5662375" y="212375"/>
              <a:chExt cx="175013" cy="27000"/>
            </a:xfrm>
          </p:grpSpPr>
          <p:sp>
            <p:nvSpPr>
              <p:cNvPr id="2903" name="Google Shape;2903;p6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06" name="Google Shape;2906;p6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07" name="Google Shape;2907;p6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08" name="Google Shape;2908;p6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2" name="Google Shape;2912;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13" name="Shape 2913"/>
        <p:cNvGrpSpPr/>
        <p:nvPr/>
      </p:nvGrpSpPr>
      <p:grpSpPr>
        <a:xfrm>
          <a:off x="0" y="0"/>
          <a:ext cx="0" cy="0"/>
          <a:chOff x="0" y="0"/>
          <a:chExt cx="0" cy="0"/>
        </a:xfrm>
      </p:grpSpPr>
      <p:sp>
        <p:nvSpPr>
          <p:cNvPr id="2914" name="Google Shape;2914;p63"/>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2915" name="Google Shape;2915;p63"/>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2916" name="Google Shape;2916;p63"/>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2917" name="Google Shape;2917;p63"/>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2918" name="Google Shape;2918;p63"/>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2919" name="Google Shape;2919;p63"/>
          <p:cNvGrpSpPr/>
          <p:nvPr/>
        </p:nvGrpSpPr>
        <p:grpSpPr>
          <a:xfrm flipH="1">
            <a:off x="499400" y="959675"/>
            <a:ext cx="581800" cy="582350"/>
            <a:chOff x="8064275" y="887850"/>
            <a:chExt cx="581800" cy="582350"/>
          </a:xfrm>
        </p:grpSpPr>
        <p:sp>
          <p:nvSpPr>
            <p:cNvPr id="2920" name="Google Shape;2920;p6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6" name="Google Shape;2926;p63"/>
          <p:cNvGrpSpPr/>
          <p:nvPr/>
        </p:nvGrpSpPr>
        <p:grpSpPr>
          <a:xfrm flipH="1">
            <a:off x="1500400" y="388100"/>
            <a:ext cx="292025" cy="292575"/>
            <a:chOff x="7353050" y="316275"/>
            <a:chExt cx="292025" cy="292575"/>
          </a:xfrm>
        </p:grpSpPr>
        <p:sp>
          <p:nvSpPr>
            <p:cNvPr id="2927" name="Google Shape;2927;p6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1" name="Google Shape;2931;p63"/>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3"/>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3"/>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3"/>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3"/>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3"/>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7" name="Google Shape;2937;p63"/>
          <p:cNvGrpSpPr/>
          <p:nvPr/>
        </p:nvGrpSpPr>
        <p:grpSpPr>
          <a:xfrm flipH="1">
            <a:off x="3527112" y="361100"/>
            <a:ext cx="175013" cy="27000"/>
            <a:chOff x="5662375" y="212375"/>
            <a:chExt cx="175013" cy="27000"/>
          </a:xfrm>
        </p:grpSpPr>
        <p:sp>
          <p:nvSpPr>
            <p:cNvPr id="2938" name="Google Shape;2938;p6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1" name="Google Shape;2941;p63"/>
          <p:cNvGrpSpPr/>
          <p:nvPr/>
        </p:nvGrpSpPr>
        <p:grpSpPr>
          <a:xfrm flipH="1">
            <a:off x="480412" y="242700"/>
            <a:ext cx="175013" cy="27000"/>
            <a:chOff x="5662375" y="212375"/>
            <a:chExt cx="175013" cy="27000"/>
          </a:xfrm>
        </p:grpSpPr>
        <p:sp>
          <p:nvSpPr>
            <p:cNvPr id="2942" name="Google Shape;2942;p6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5" name="Google Shape;2945;p63"/>
          <p:cNvGrpSpPr/>
          <p:nvPr/>
        </p:nvGrpSpPr>
        <p:grpSpPr>
          <a:xfrm flipH="1">
            <a:off x="901712" y="1653625"/>
            <a:ext cx="175013" cy="27000"/>
            <a:chOff x="5662375" y="212375"/>
            <a:chExt cx="175013" cy="27000"/>
          </a:xfrm>
        </p:grpSpPr>
        <p:sp>
          <p:nvSpPr>
            <p:cNvPr id="2946" name="Google Shape;2946;p6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49" name="Google Shape;2949;p63"/>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2950" name="Google Shape;2950;p63"/>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2951" name="Google Shape;2951;p63"/>
          <p:cNvGrpSpPr/>
          <p:nvPr/>
        </p:nvGrpSpPr>
        <p:grpSpPr>
          <a:xfrm rot="10800000">
            <a:off x="499400" y="3940925"/>
            <a:ext cx="581800" cy="582350"/>
            <a:chOff x="8064275" y="887850"/>
            <a:chExt cx="581800" cy="582350"/>
          </a:xfrm>
        </p:grpSpPr>
        <p:sp>
          <p:nvSpPr>
            <p:cNvPr id="2952" name="Google Shape;2952;p6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8" name="Google Shape;2958;p63"/>
          <p:cNvGrpSpPr/>
          <p:nvPr/>
        </p:nvGrpSpPr>
        <p:grpSpPr>
          <a:xfrm rot="10800000">
            <a:off x="1819575" y="4586750"/>
            <a:ext cx="292025" cy="292575"/>
            <a:chOff x="7353050" y="316275"/>
            <a:chExt cx="292025" cy="292575"/>
          </a:xfrm>
        </p:grpSpPr>
        <p:sp>
          <p:nvSpPr>
            <p:cNvPr id="2959" name="Google Shape;2959;p6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3" name="Google Shape;2963;p63"/>
          <p:cNvGrpSpPr/>
          <p:nvPr/>
        </p:nvGrpSpPr>
        <p:grpSpPr>
          <a:xfrm rot="10800000">
            <a:off x="212525" y="4645550"/>
            <a:ext cx="175000" cy="175000"/>
            <a:chOff x="8792300" y="321275"/>
            <a:chExt cx="175000" cy="175000"/>
          </a:xfrm>
        </p:grpSpPr>
        <p:sp>
          <p:nvSpPr>
            <p:cNvPr id="2964" name="Google Shape;2964;p6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8" name="Google Shape;2968;p63"/>
          <p:cNvGrpSpPr/>
          <p:nvPr/>
        </p:nvGrpSpPr>
        <p:grpSpPr>
          <a:xfrm rot="10800000">
            <a:off x="480412" y="4852325"/>
            <a:ext cx="175013" cy="27000"/>
            <a:chOff x="5662375" y="212375"/>
            <a:chExt cx="175013" cy="27000"/>
          </a:xfrm>
        </p:grpSpPr>
        <p:sp>
          <p:nvSpPr>
            <p:cNvPr id="2969" name="Google Shape;2969;p6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2" name="Google Shape;2972;p63"/>
          <p:cNvGrpSpPr/>
          <p:nvPr/>
        </p:nvGrpSpPr>
        <p:grpSpPr>
          <a:xfrm rot="10800000">
            <a:off x="1054112" y="3898600"/>
            <a:ext cx="175013" cy="27000"/>
            <a:chOff x="5662375" y="212375"/>
            <a:chExt cx="175013" cy="27000"/>
          </a:xfrm>
        </p:grpSpPr>
        <p:sp>
          <p:nvSpPr>
            <p:cNvPr id="2973" name="Google Shape;2973;p6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6" name="Google Shape;2976;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77" name="Shape 2977"/>
        <p:cNvGrpSpPr/>
        <p:nvPr/>
      </p:nvGrpSpPr>
      <p:grpSpPr>
        <a:xfrm>
          <a:off x="0" y="0"/>
          <a:ext cx="0" cy="0"/>
          <a:chOff x="0" y="0"/>
          <a:chExt cx="0" cy="0"/>
        </a:xfrm>
      </p:grpSpPr>
      <p:grpSp>
        <p:nvGrpSpPr>
          <p:cNvPr id="2978" name="Google Shape;2978;p64"/>
          <p:cNvGrpSpPr/>
          <p:nvPr/>
        </p:nvGrpSpPr>
        <p:grpSpPr>
          <a:xfrm>
            <a:off x="1349626" y="598417"/>
            <a:ext cx="6453730" cy="3631136"/>
            <a:chOff x="365750" y="1285025"/>
            <a:chExt cx="6934275" cy="3315500"/>
          </a:xfrm>
        </p:grpSpPr>
        <p:sp>
          <p:nvSpPr>
            <p:cNvPr id="2979" name="Google Shape;2979;p64"/>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4"/>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1" name="Google Shape;2981;p64"/>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2982" name="Google Shape;2982;p64"/>
          <p:cNvGrpSpPr/>
          <p:nvPr/>
        </p:nvGrpSpPr>
        <p:grpSpPr>
          <a:xfrm>
            <a:off x="-6867" y="-6625"/>
            <a:ext cx="9152342" cy="5102050"/>
            <a:chOff x="-6867" y="-6625"/>
            <a:chExt cx="9152342" cy="5102050"/>
          </a:xfrm>
        </p:grpSpPr>
        <p:cxnSp>
          <p:nvCxnSpPr>
            <p:cNvPr id="2983" name="Google Shape;2983;p64"/>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2984" name="Google Shape;2984;p64"/>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2985" name="Google Shape;2985;p64"/>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2986" name="Google Shape;2986;p64"/>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2987" name="Google Shape;2987;p64"/>
            <p:cNvGrpSpPr/>
            <p:nvPr/>
          </p:nvGrpSpPr>
          <p:grpSpPr>
            <a:xfrm flipH="1">
              <a:off x="1278333" y="4513075"/>
              <a:ext cx="581800" cy="582350"/>
              <a:chOff x="8064275" y="887850"/>
              <a:chExt cx="581800" cy="582350"/>
            </a:xfrm>
          </p:grpSpPr>
          <p:sp>
            <p:nvSpPr>
              <p:cNvPr id="2988" name="Google Shape;2988;p6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4" name="Google Shape;2994;p64"/>
            <p:cNvGrpSpPr/>
            <p:nvPr/>
          </p:nvGrpSpPr>
          <p:grpSpPr>
            <a:xfrm flipH="1">
              <a:off x="2747608" y="4340463"/>
              <a:ext cx="292025" cy="292575"/>
              <a:chOff x="7353050" y="316275"/>
              <a:chExt cx="292025" cy="292575"/>
            </a:xfrm>
          </p:grpSpPr>
          <p:sp>
            <p:nvSpPr>
              <p:cNvPr id="2995" name="Google Shape;2995;p6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9" name="Google Shape;2999;p64"/>
            <p:cNvGrpSpPr/>
            <p:nvPr/>
          </p:nvGrpSpPr>
          <p:grpSpPr>
            <a:xfrm flipH="1">
              <a:off x="171308" y="4315025"/>
              <a:ext cx="175000" cy="175000"/>
              <a:chOff x="8792300" y="321275"/>
              <a:chExt cx="175000" cy="175000"/>
            </a:xfrm>
          </p:grpSpPr>
          <p:sp>
            <p:nvSpPr>
              <p:cNvPr id="3000" name="Google Shape;3000;p6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4" name="Google Shape;3004;p64"/>
            <p:cNvGrpSpPr/>
            <p:nvPr/>
          </p:nvGrpSpPr>
          <p:grpSpPr>
            <a:xfrm>
              <a:off x="3873197" y="4657550"/>
              <a:ext cx="293111" cy="293388"/>
              <a:chOff x="3164039" y="430875"/>
              <a:chExt cx="293111" cy="293388"/>
            </a:xfrm>
          </p:grpSpPr>
          <p:sp>
            <p:nvSpPr>
              <p:cNvPr id="3005" name="Google Shape;3005;p6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1" name="Google Shape;3011;p64"/>
            <p:cNvGrpSpPr/>
            <p:nvPr/>
          </p:nvGrpSpPr>
          <p:grpSpPr>
            <a:xfrm flipH="1">
              <a:off x="242270" y="4142425"/>
              <a:ext cx="175013" cy="27000"/>
              <a:chOff x="5662375" y="212375"/>
              <a:chExt cx="175013" cy="27000"/>
            </a:xfrm>
          </p:grpSpPr>
          <p:sp>
            <p:nvSpPr>
              <p:cNvPr id="3012" name="Google Shape;3012;p6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15" name="Google Shape;3015;p64"/>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3016" name="Google Shape;3016;p64"/>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17" name="Google Shape;3017;p64"/>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18" name="Google Shape;3018;p64"/>
            <p:cNvGrpSpPr/>
            <p:nvPr/>
          </p:nvGrpSpPr>
          <p:grpSpPr>
            <a:xfrm>
              <a:off x="8064275" y="1040250"/>
              <a:ext cx="581800" cy="582350"/>
              <a:chOff x="8064275" y="887850"/>
              <a:chExt cx="581800" cy="582350"/>
            </a:xfrm>
          </p:grpSpPr>
          <p:sp>
            <p:nvSpPr>
              <p:cNvPr id="3019" name="Google Shape;3019;p6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5" name="Google Shape;3025;p64"/>
            <p:cNvGrpSpPr/>
            <p:nvPr/>
          </p:nvGrpSpPr>
          <p:grpSpPr>
            <a:xfrm>
              <a:off x="7353050" y="316275"/>
              <a:ext cx="292025" cy="292575"/>
              <a:chOff x="7353050" y="316275"/>
              <a:chExt cx="292025" cy="292575"/>
            </a:xfrm>
          </p:grpSpPr>
          <p:sp>
            <p:nvSpPr>
              <p:cNvPr id="3026" name="Google Shape;3026;p6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0" name="Google Shape;3030;p64"/>
            <p:cNvGrpSpPr/>
            <p:nvPr/>
          </p:nvGrpSpPr>
          <p:grpSpPr>
            <a:xfrm>
              <a:off x="8792300" y="321275"/>
              <a:ext cx="175000" cy="175000"/>
              <a:chOff x="8792300" y="321275"/>
              <a:chExt cx="175000" cy="175000"/>
            </a:xfrm>
          </p:grpSpPr>
          <p:sp>
            <p:nvSpPr>
              <p:cNvPr id="3031" name="Google Shape;3031;p6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5" name="Google Shape;3035;p64"/>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4"/>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4"/>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4"/>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4"/>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4"/>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1" name="Google Shape;3041;p64"/>
            <p:cNvGrpSpPr/>
            <p:nvPr/>
          </p:nvGrpSpPr>
          <p:grpSpPr>
            <a:xfrm>
              <a:off x="8490050" y="170875"/>
              <a:ext cx="175013" cy="27000"/>
              <a:chOff x="5662375" y="212375"/>
              <a:chExt cx="175013" cy="27000"/>
            </a:xfrm>
          </p:grpSpPr>
          <p:sp>
            <p:nvSpPr>
              <p:cNvPr id="3042" name="Google Shape;3042;p6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5" name="Google Shape;3045;p64"/>
            <p:cNvGrpSpPr/>
            <p:nvPr/>
          </p:nvGrpSpPr>
          <p:grpSpPr>
            <a:xfrm>
              <a:off x="8678350" y="1658000"/>
              <a:ext cx="175013" cy="27000"/>
              <a:chOff x="5662375" y="212375"/>
              <a:chExt cx="175013" cy="27000"/>
            </a:xfrm>
          </p:grpSpPr>
          <p:sp>
            <p:nvSpPr>
              <p:cNvPr id="3046" name="Google Shape;3046;p6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49" name="Google Shape;3049;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50" name="Shape 3050"/>
        <p:cNvGrpSpPr/>
        <p:nvPr/>
      </p:nvGrpSpPr>
      <p:grpSpPr>
        <a:xfrm>
          <a:off x="0" y="0"/>
          <a:ext cx="0" cy="0"/>
          <a:chOff x="0" y="0"/>
          <a:chExt cx="0" cy="0"/>
        </a:xfrm>
      </p:grpSpPr>
      <p:sp>
        <p:nvSpPr>
          <p:cNvPr id="3051" name="Google Shape;3051;p65"/>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52" name="Google Shape;3052;p65"/>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3053" name="Google Shape;3053;p65"/>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54" name="Google Shape;3054;p65"/>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55" name="Google Shape;3055;p65"/>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56" name="Google Shape;3056;p65"/>
          <p:cNvGrpSpPr/>
          <p:nvPr/>
        </p:nvGrpSpPr>
        <p:grpSpPr>
          <a:xfrm flipH="1">
            <a:off x="499400" y="959675"/>
            <a:ext cx="581800" cy="582350"/>
            <a:chOff x="8064275" y="887850"/>
            <a:chExt cx="581800" cy="582350"/>
          </a:xfrm>
        </p:grpSpPr>
        <p:sp>
          <p:nvSpPr>
            <p:cNvPr id="3057" name="Google Shape;3057;p6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3" name="Google Shape;3063;p65"/>
          <p:cNvGrpSpPr/>
          <p:nvPr/>
        </p:nvGrpSpPr>
        <p:grpSpPr>
          <a:xfrm flipH="1">
            <a:off x="1500400" y="388100"/>
            <a:ext cx="292025" cy="292575"/>
            <a:chOff x="7353050" y="316275"/>
            <a:chExt cx="292025" cy="292575"/>
          </a:xfrm>
        </p:grpSpPr>
        <p:sp>
          <p:nvSpPr>
            <p:cNvPr id="3064" name="Google Shape;3064;p6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8" name="Google Shape;3068;p6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4" name="Google Shape;3074;p65"/>
          <p:cNvGrpSpPr/>
          <p:nvPr/>
        </p:nvGrpSpPr>
        <p:grpSpPr>
          <a:xfrm flipH="1">
            <a:off x="3527112" y="361100"/>
            <a:ext cx="175013" cy="27000"/>
            <a:chOff x="5662375" y="212375"/>
            <a:chExt cx="175013" cy="27000"/>
          </a:xfrm>
        </p:grpSpPr>
        <p:sp>
          <p:nvSpPr>
            <p:cNvPr id="3075" name="Google Shape;3075;p6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8" name="Google Shape;3078;p65"/>
          <p:cNvGrpSpPr/>
          <p:nvPr/>
        </p:nvGrpSpPr>
        <p:grpSpPr>
          <a:xfrm flipH="1">
            <a:off x="480412" y="242700"/>
            <a:ext cx="175013" cy="27000"/>
            <a:chOff x="5662375" y="212375"/>
            <a:chExt cx="175013" cy="27000"/>
          </a:xfrm>
        </p:grpSpPr>
        <p:sp>
          <p:nvSpPr>
            <p:cNvPr id="3079" name="Google Shape;3079;p6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2" name="Google Shape;3082;p65"/>
          <p:cNvGrpSpPr/>
          <p:nvPr/>
        </p:nvGrpSpPr>
        <p:grpSpPr>
          <a:xfrm flipH="1">
            <a:off x="901712" y="1653625"/>
            <a:ext cx="175013" cy="27000"/>
            <a:chOff x="5662375" y="212375"/>
            <a:chExt cx="175013" cy="27000"/>
          </a:xfrm>
        </p:grpSpPr>
        <p:sp>
          <p:nvSpPr>
            <p:cNvPr id="3083" name="Google Shape;3083;p6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86" name="Google Shape;3086;p65"/>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087" name="Google Shape;3087;p65"/>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088" name="Google Shape;3088;p65"/>
          <p:cNvGrpSpPr/>
          <p:nvPr/>
        </p:nvGrpSpPr>
        <p:grpSpPr>
          <a:xfrm rot="10800000">
            <a:off x="499400" y="3940925"/>
            <a:ext cx="581800" cy="582350"/>
            <a:chOff x="8064275" y="887850"/>
            <a:chExt cx="581800" cy="582350"/>
          </a:xfrm>
        </p:grpSpPr>
        <p:sp>
          <p:nvSpPr>
            <p:cNvPr id="3089" name="Google Shape;3089;p6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5" name="Google Shape;3095;p65"/>
          <p:cNvGrpSpPr/>
          <p:nvPr/>
        </p:nvGrpSpPr>
        <p:grpSpPr>
          <a:xfrm rot="10800000">
            <a:off x="1819575" y="4586750"/>
            <a:ext cx="292025" cy="292575"/>
            <a:chOff x="7353050" y="316275"/>
            <a:chExt cx="292025" cy="292575"/>
          </a:xfrm>
        </p:grpSpPr>
        <p:sp>
          <p:nvSpPr>
            <p:cNvPr id="3096" name="Google Shape;3096;p6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0" name="Google Shape;3100;p65"/>
          <p:cNvGrpSpPr/>
          <p:nvPr/>
        </p:nvGrpSpPr>
        <p:grpSpPr>
          <a:xfrm rot="10800000">
            <a:off x="212525" y="4645550"/>
            <a:ext cx="175000" cy="175000"/>
            <a:chOff x="8792300" y="321275"/>
            <a:chExt cx="175000" cy="175000"/>
          </a:xfrm>
        </p:grpSpPr>
        <p:sp>
          <p:nvSpPr>
            <p:cNvPr id="3101" name="Google Shape;3101;p6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5" name="Google Shape;3105;p65"/>
          <p:cNvGrpSpPr/>
          <p:nvPr/>
        </p:nvGrpSpPr>
        <p:grpSpPr>
          <a:xfrm rot="10800000">
            <a:off x="480412" y="4852325"/>
            <a:ext cx="175013" cy="27000"/>
            <a:chOff x="5662375" y="212375"/>
            <a:chExt cx="175013" cy="27000"/>
          </a:xfrm>
        </p:grpSpPr>
        <p:sp>
          <p:nvSpPr>
            <p:cNvPr id="3106" name="Google Shape;3106;p6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9" name="Google Shape;3109;p65"/>
          <p:cNvGrpSpPr/>
          <p:nvPr/>
        </p:nvGrpSpPr>
        <p:grpSpPr>
          <a:xfrm rot="10800000">
            <a:off x="1054112" y="3898600"/>
            <a:ext cx="175013" cy="27000"/>
            <a:chOff x="5662375" y="212375"/>
            <a:chExt cx="175013" cy="27000"/>
          </a:xfrm>
        </p:grpSpPr>
        <p:sp>
          <p:nvSpPr>
            <p:cNvPr id="3110" name="Google Shape;3110;p6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3" name="Google Shape;3113;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5"/>
                </a:solidFill>
              </a:defRPr>
            </a:lvl1pPr>
            <a:lvl2pPr lvl="1">
              <a:buNone/>
              <a:defRPr>
                <a:solidFill>
                  <a:schemeClr val="accent5"/>
                </a:solidFill>
              </a:defRPr>
            </a:lvl2pPr>
            <a:lvl3pPr lvl="2">
              <a:buNone/>
              <a:defRPr>
                <a:solidFill>
                  <a:schemeClr val="accent5"/>
                </a:solidFill>
              </a:defRPr>
            </a:lvl3pPr>
            <a:lvl4pPr lvl="3">
              <a:buNone/>
              <a:defRPr>
                <a:solidFill>
                  <a:schemeClr val="accent5"/>
                </a:solidFill>
              </a:defRPr>
            </a:lvl4pPr>
            <a:lvl5pPr lvl="4">
              <a:buNone/>
              <a:defRPr>
                <a:solidFill>
                  <a:schemeClr val="accent5"/>
                </a:solidFill>
              </a:defRPr>
            </a:lvl5pPr>
            <a:lvl6pPr lvl="5">
              <a:buNone/>
              <a:defRPr>
                <a:solidFill>
                  <a:schemeClr val="accent5"/>
                </a:solidFill>
              </a:defRPr>
            </a:lvl6pPr>
            <a:lvl7pPr lvl="6">
              <a:buNone/>
              <a:defRPr>
                <a:solidFill>
                  <a:schemeClr val="accent5"/>
                </a:solidFill>
              </a:defRPr>
            </a:lvl7pPr>
            <a:lvl8pPr lvl="7">
              <a:buNone/>
              <a:defRPr>
                <a:solidFill>
                  <a:schemeClr val="accent5"/>
                </a:solidFill>
              </a:defRPr>
            </a:lvl8pPr>
            <a:lvl9pPr lvl="8">
              <a:buNone/>
              <a:defRPr>
                <a:solidFill>
                  <a:schemeClr val="accent5"/>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4" name="Shape 3114"/>
        <p:cNvGrpSpPr/>
        <p:nvPr/>
      </p:nvGrpSpPr>
      <p:grpSpPr>
        <a:xfrm>
          <a:off x="0" y="0"/>
          <a:ext cx="0" cy="0"/>
          <a:chOff x="0" y="0"/>
          <a:chExt cx="0" cy="0"/>
        </a:xfrm>
      </p:grpSpPr>
      <p:sp>
        <p:nvSpPr>
          <p:cNvPr id="3115" name="Google Shape;3115;p66"/>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3116" name="Google Shape;3116;p66"/>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3117" name="Google Shape;3117;p66"/>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3118" name="Google Shape;3118;p66"/>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3119" name="Google Shape;3119;p66"/>
          <p:cNvGrpSpPr/>
          <p:nvPr/>
        </p:nvGrpSpPr>
        <p:grpSpPr>
          <a:xfrm flipH="1">
            <a:off x="431725" y="4183775"/>
            <a:ext cx="292025" cy="292575"/>
            <a:chOff x="7353050" y="316275"/>
            <a:chExt cx="292025" cy="292575"/>
          </a:xfrm>
        </p:grpSpPr>
        <p:sp>
          <p:nvSpPr>
            <p:cNvPr id="3120" name="Google Shape;3120;p6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66"/>
          <p:cNvGrpSpPr/>
          <p:nvPr/>
        </p:nvGrpSpPr>
        <p:grpSpPr>
          <a:xfrm>
            <a:off x="1646714" y="4616575"/>
            <a:ext cx="293111" cy="293388"/>
            <a:chOff x="3164039" y="430875"/>
            <a:chExt cx="293111" cy="293388"/>
          </a:xfrm>
        </p:grpSpPr>
        <p:sp>
          <p:nvSpPr>
            <p:cNvPr id="3125" name="Google Shape;3125;p6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31" name="Google Shape;3131;p6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132" name="Google Shape;3132;p6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133" name="Google Shape;3133;p66"/>
          <p:cNvGrpSpPr/>
          <p:nvPr/>
        </p:nvGrpSpPr>
        <p:grpSpPr>
          <a:xfrm>
            <a:off x="8064275" y="526925"/>
            <a:ext cx="581800" cy="582350"/>
            <a:chOff x="8064275" y="887850"/>
            <a:chExt cx="581800" cy="582350"/>
          </a:xfrm>
        </p:grpSpPr>
        <p:sp>
          <p:nvSpPr>
            <p:cNvPr id="3134" name="Google Shape;3134;p6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0" name="Google Shape;3140;p66"/>
          <p:cNvGrpSpPr/>
          <p:nvPr/>
        </p:nvGrpSpPr>
        <p:grpSpPr>
          <a:xfrm>
            <a:off x="7033875" y="170875"/>
            <a:ext cx="292025" cy="292575"/>
            <a:chOff x="7353050" y="316275"/>
            <a:chExt cx="292025" cy="292575"/>
          </a:xfrm>
        </p:grpSpPr>
        <p:sp>
          <p:nvSpPr>
            <p:cNvPr id="3141" name="Google Shape;3141;p6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66"/>
          <p:cNvGrpSpPr/>
          <p:nvPr/>
        </p:nvGrpSpPr>
        <p:grpSpPr>
          <a:xfrm>
            <a:off x="8757950" y="229650"/>
            <a:ext cx="175000" cy="175000"/>
            <a:chOff x="8792300" y="321275"/>
            <a:chExt cx="175000" cy="175000"/>
          </a:xfrm>
        </p:grpSpPr>
        <p:sp>
          <p:nvSpPr>
            <p:cNvPr id="3146" name="Google Shape;3146;p6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0" name="Google Shape;3150;p66"/>
          <p:cNvGrpSpPr/>
          <p:nvPr/>
        </p:nvGrpSpPr>
        <p:grpSpPr>
          <a:xfrm>
            <a:off x="8490050" y="170875"/>
            <a:ext cx="175013" cy="27000"/>
            <a:chOff x="5662375" y="212375"/>
            <a:chExt cx="175013" cy="27000"/>
          </a:xfrm>
        </p:grpSpPr>
        <p:sp>
          <p:nvSpPr>
            <p:cNvPr id="3151" name="Google Shape;3151;p6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4" name="Google Shape;3154;p66"/>
          <p:cNvGrpSpPr/>
          <p:nvPr/>
        </p:nvGrpSpPr>
        <p:grpSpPr>
          <a:xfrm>
            <a:off x="7916350" y="1124600"/>
            <a:ext cx="175013" cy="27000"/>
            <a:chOff x="5662375" y="212375"/>
            <a:chExt cx="175013" cy="27000"/>
          </a:xfrm>
        </p:grpSpPr>
        <p:sp>
          <p:nvSpPr>
            <p:cNvPr id="3155" name="Google Shape;3155;p6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8" name="Google Shape;3158;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59" name="Shape 3159"/>
        <p:cNvGrpSpPr/>
        <p:nvPr/>
      </p:nvGrpSpPr>
      <p:grpSpPr>
        <a:xfrm>
          <a:off x="0" y="0"/>
          <a:ext cx="0" cy="0"/>
          <a:chOff x="0" y="0"/>
          <a:chExt cx="0" cy="0"/>
        </a:xfrm>
      </p:grpSpPr>
      <p:grpSp>
        <p:nvGrpSpPr>
          <p:cNvPr id="3160" name="Google Shape;3160;p67"/>
          <p:cNvGrpSpPr/>
          <p:nvPr/>
        </p:nvGrpSpPr>
        <p:grpSpPr>
          <a:xfrm rot="10800000">
            <a:off x="1954823" y="1124844"/>
            <a:ext cx="5234354" cy="3069144"/>
            <a:chOff x="1098425" y="237675"/>
            <a:chExt cx="5358675" cy="5174750"/>
          </a:xfrm>
        </p:grpSpPr>
        <p:sp>
          <p:nvSpPr>
            <p:cNvPr id="3161" name="Google Shape;3161;p67"/>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7"/>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7"/>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4" name="Google Shape;3164;p67"/>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3165" name="Google Shape;3165;p67"/>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166" name="Google Shape;3166;p67"/>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167" name="Google Shape;3167;p67"/>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168" name="Google Shape;3168;p67"/>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169" name="Google Shape;3169;p67"/>
          <p:cNvGrpSpPr/>
          <p:nvPr/>
        </p:nvGrpSpPr>
        <p:grpSpPr>
          <a:xfrm flipH="1" rot="5400000">
            <a:off x="7407333" y="1284925"/>
            <a:ext cx="581800" cy="582350"/>
            <a:chOff x="8064275" y="887850"/>
            <a:chExt cx="581800" cy="582350"/>
          </a:xfrm>
        </p:grpSpPr>
        <p:sp>
          <p:nvSpPr>
            <p:cNvPr id="3170" name="Google Shape;3170;p6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6" name="Google Shape;3176;p67"/>
          <p:cNvGrpSpPr/>
          <p:nvPr/>
        </p:nvGrpSpPr>
        <p:grpSpPr>
          <a:xfrm flipH="1" rot="5400000">
            <a:off x="7869720" y="2754200"/>
            <a:ext cx="292025" cy="292575"/>
            <a:chOff x="7353050" y="316275"/>
            <a:chExt cx="292025" cy="292575"/>
          </a:xfrm>
        </p:grpSpPr>
        <p:sp>
          <p:nvSpPr>
            <p:cNvPr id="3177" name="Google Shape;3177;p6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1" name="Google Shape;3181;p67"/>
          <p:cNvGrpSpPr/>
          <p:nvPr/>
        </p:nvGrpSpPr>
        <p:grpSpPr>
          <a:xfrm flipH="1" rot="5400000">
            <a:off x="8012458" y="178175"/>
            <a:ext cx="175000" cy="175000"/>
            <a:chOff x="8792300" y="321275"/>
            <a:chExt cx="175000" cy="175000"/>
          </a:xfrm>
        </p:grpSpPr>
        <p:sp>
          <p:nvSpPr>
            <p:cNvPr id="3182" name="Google Shape;3182;p6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6" name="Google Shape;3186;p67"/>
          <p:cNvGrpSpPr/>
          <p:nvPr/>
        </p:nvGrpSpPr>
        <p:grpSpPr>
          <a:xfrm rot="5400000">
            <a:off x="7551683" y="3879926"/>
            <a:ext cx="293111" cy="293388"/>
            <a:chOff x="3164039" y="430875"/>
            <a:chExt cx="293111" cy="293388"/>
          </a:xfrm>
        </p:grpSpPr>
        <p:sp>
          <p:nvSpPr>
            <p:cNvPr id="3187" name="Google Shape;3187;p6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3" name="Google Shape;3193;p67"/>
          <p:cNvGrpSpPr/>
          <p:nvPr/>
        </p:nvGrpSpPr>
        <p:grpSpPr>
          <a:xfrm flipH="1" rot="5400000">
            <a:off x="8259052" y="323144"/>
            <a:ext cx="175013" cy="27000"/>
            <a:chOff x="5662375" y="212375"/>
            <a:chExt cx="175013" cy="27000"/>
          </a:xfrm>
        </p:grpSpPr>
        <p:sp>
          <p:nvSpPr>
            <p:cNvPr id="3194" name="Google Shape;3194;p6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97" name="Google Shape;3197;p67"/>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198" name="Google Shape;3198;p67"/>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199" name="Google Shape;3199;p67"/>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200" name="Google Shape;3200;p67"/>
          <p:cNvGrpSpPr/>
          <p:nvPr/>
        </p:nvGrpSpPr>
        <p:grpSpPr>
          <a:xfrm rot="5400000">
            <a:off x="621475" y="4062025"/>
            <a:ext cx="581800" cy="582350"/>
            <a:chOff x="8064275" y="887850"/>
            <a:chExt cx="581800" cy="582350"/>
          </a:xfrm>
        </p:grpSpPr>
        <p:sp>
          <p:nvSpPr>
            <p:cNvPr id="3201" name="Google Shape;3201;p6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7" name="Google Shape;3207;p67"/>
          <p:cNvGrpSpPr/>
          <p:nvPr/>
        </p:nvGrpSpPr>
        <p:grpSpPr>
          <a:xfrm rot="5400000">
            <a:off x="1482825" y="3350800"/>
            <a:ext cx="292025" cy="292575"/>
            <a:chOff x="7353050" y="316275"/>
            <a:chExt cx="292025" cy="292575"/>
          </a:xfrm>
        </p:grpSpPr>
        <p:sp>
          <p:nvSpPr>
            <p:cNvPr id="3208" name="Google Shape;3208;p6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2" name="Google Shape;3212;p67"/>
          <p:cNvGrpSpPr/>
          <p:nvPr/>
        </p:nvGrpSpPr>
        <p:grpSpPr>
          <a:xfrm rot="5400000">
            <a:off x="1595125" y="4790325"/>
            <a:ext cx="175000" cy="175000"/>
            <a:chOff x="8792300" y="321275"/>
            <a:chExt cx="175000" cy="175000"/>
          </a:xfrm>
        </p:grpSpPr>
        <p:sp>
          <p:nvSpPr>
            <p:cNvPr id="3213" name="Google Shape;3213;p6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7" name="Google Shape;3217;p6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3" name="Google Shape;3223;p67"/>
          <p:cNvGrpSpPr/>
          <p:nvPr/>
        </p:nvGrpSpPr>
        <p:grpSpPr>
          <a:xfrm rot="5400000">
            <a:off x="1701119" y="1515381"/>
            <a:ext cx="175013" cy="27000"/>
            <a:chOff x="5662375" y="212375"/>
            <a:chExt cx="175013" cy="27000"/>
          </a:xfrm>
        </p:grpSpPr>
        <p:sp>
          <p:nvSpPr>
            <p:cNvPr id="3224" name="Google Shape;3224;p6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67"/>
          <p:cNvGrpSpPr/>
          <p:nvPr/>
        </p:nvGrpSpPr>
        <p:grpSpPr>
          <a:xfrm rot="5400000">
            <a:off x="1819519" y="4562081"/>
            <a:ext cx="175013" cy="27000"/>
            <a:chOff x="5662375" y="212375"/>
            <a:chExt cx="175013" cy="27000"/>
          </a:xfrm>
        </p:grpSpPr>
        <p:sp>
          <p:nvSpPr>
            <p:cNvPr id="3228" name="Google Shape;3228;p6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1" name="Google Shape;3231;p67"/>
          <p:cNvGrpSpPr/>
          <p:nvPr/>
        </p:nvGrpSpPr>
        <p:grpSpPr>
          <a:xfrm rot="5400000">
            <a:off x="408594" y="4140781"/>
            <a:ext cx="175013" cy="27000"/>
            <a:chOff x="5662375" y="212375"/>
            <a:chExt cx="175013" cy="27000"/>
          </a:xfrm>
        </p:grpSpPr>
        <p:sp>
          <p:nvSpPr>
            <p:cNvPr id="3232" name="Google Shape;3232;p6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5" name="Google Shape;3235;p67"/>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236" name="Google Shape;323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37" name="Shape 3237"/>
        <p:cNvGrpSpPr/>
        <p:nvPr/>
      </p:nvGrpSpPr>
      <p:grpSpPr>
        <a:xfrm>
          <a:off x="0" y="0"/>
          <a:ext cx="0" cy="0"/>
          <a:chOff x="0" y="0"/>
          <a:chExt cx="0" cy="0"/>
        </a:xfrm>
      </p:grpSpPr>
      <p:sp>
        <p:nvSpPr>
          <p:cNvPr id="3238" name="Google Shape;3238;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239" name="Shape 3239"/>
        <p:cNvGrpSpPr/>
        <p:nvPr/>
      </p:nvGrpSpPr>
      <p:grpSpPr>
        <a:xfrm>
          <a:off x="0" y="0"/>
          <a:ext cx="0" cy="0"/>
          <a:chOff x="0" y="0"/>
          <a:chExt cx="0" cy="0"/>
        </a:xfrm>
      </p:grpSpPr>
      <p:sp>
        <p:nvSpPr>
          <p:cNvPr id="3240" name="Google Shape;3240;p69"/>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3241" name="Google Shape;3241;p69"/>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242" name="Google Shape;3242;p69"/>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243" name="Google Shape;3243;p69"/>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244" name="Google Shape;3244;p69"/>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245" name="Google Shape;3245;p69"/>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246" name="Google Shape;3246;p69"/>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247" name="Google Shape;3247;p69"/>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248" name="Google Shape;3248;p69"/>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249" name="Google Shape;3249;p69"/>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3250" name="Google Shape;3250;p69"/>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3251" name="Google Shape;3251;p69"/>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3252" name="Google Shape;3252;p69"/>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3253" name="Google Shape;3253;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1"/>
                </a:solidFill>
                <a:latin typeface="Barlow Semi Condensed Medium"/>
                <a:ea typeface="Barlow Semi Condensed Medium"/>
                <a:cs typeface="Barlow Semi Condensed Medium"/>
                <a:sym typeface="Barlow Semi Condensed Medium"/>
              </a:defRPr>
            </a:lvl1pPr>
            <a:lvl2pPr lvl="1">
              <a:buNone/>
              <a:defRPr>
                <a:solidFill>
                  <a:schemeClr val="accent1"/>
                </a:solidFill>
                <a:latin typeface="Barlow Semi Condensed Medium"/>
                <a:ea typeface="Barlow Semi Condensed Medium"/>
                <a:cs typeface="Barlow Semi Condensed Medium"/>
                <a:sym typeface="Barlow Semi Condensed Medium"/>
              </a:defRPr>
            </a:lvl2pPr>
            <a:lvl3pPr lvl="2">
              <a:buNone/>
              <a:defRPr>
                <a:solidFill>
                  <a:schemeClr val="accent1"/>
                </a:solidFill>
                <a:latin typeface="Barlow Semi Condensed Medium"/>
                <a:ea typeface="Barlow Semi Condensed Medium"/>
                <a:cs typeface="Barlow Semi Condensed Medium"/>
                <a:sym typeface="Barlow Semi Condensed Medium"/>
              </a:defRPr>
            </a:lvl3pPr>
            <a:lvl4pPr lvl="3">
              <a:buNone/>
              <a:defRPr>
                <a:solidFill>
                  <a:schemeClr val="accent1"/>
                </a:solidFill>
                <a:latin typeface="Barlow Semi Condensed Medium"/>
                <a:ea typeface="Barlow Semi Condensed Medium"/>
                <a:cs typeface="Barlow Semi Condensed Medium"/>
                <a:sym typeface="Barlow Semi Condensed Medium"/>
              </a:defRPr>
            </a:lvl4pPr>
            <a:lvl5pPr lvl="4">
              <a:buNone/>
              <a:defRPr>
                <a:solidFill>
                  <a:schemeClr val="accent1"/>
                </a:solidFill>
                <a:latin typeface="Barlow Semi Condensed Medium"/>
                <a:ea typeface="Barlow Semi Condensed Medium"/>
                <a:cs typeface="Barlow Semi Condensed Medium"/>
                <a:sym typeface="Barlow Semi Condensed Medium"/>
              </a:defRPr>
            </a:lvl5pPr>
            <a:lvl6pPr lvl="5">
              <a:buNone/>
              <a:defRPr>
                <a:solidFill>
                  <a:schemeClr val="accent1"/>
                </a:solidFill>
                <a:latin typeface="Barlow Semi Condensed Medium"/>
                <a:ea typeface="Barlow Semi Condensed Medium"/>
                <a:cs typeface="Barlow Semi Condensed Medium"/>
                <a:sym typeface="Barlow Semi Condensed Medium"/>
              </a:defRPr>
            </a:lvl6pPr>
            <a:lvl7pPr lvl="6">
              <a:buNone/>
              <a:defRPr>
                <a:solidFill>
                  <a:schemeClr val="accent1"/>
                </a:solidFill>
                <a:latin typeface="Barlow Semi Condensed Medium"/>
                <a:ea typeface="Barlow Semi Condensed Medium"/>
                <a:cs typeface="Barlow Semi Condensed Medium"/>
                <a:sym typeface="Barlow Semi Condensed Medium"/>
              </a:defRPr>
            </a:lvl7pPr>
            <a:lvl8pPr lvl="7">
              <a:buNone/>
              <a:defRPr>
                <a:solidFill>
                  <a:schemeClr val="accent1"/>
                </a:solidFill>
                <a:latin typeface="Barlow Semi Condensed Medium"/>
                <a:ea typeface="Barlow Semi Condensed Medium"/>
                <a:cs typeface="Barlow Semi Condensed Medium"/>
                <a:sym typeface="Barlow Semi Condensed Medium"/>
              </a:defRPr>
            </a:lvl8pPr>
            <a:lvl9pPr lvl="8">
              <a:buNone/>
              <a:defRPr>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3254" name="Shape 3254"/>
        <p:cNvGrpSpPr/>
        <p:nvPr/>
      </p:nvGrpSpPr>
      <p:grpSpPr>
        <a:xfrm>
          <a:off x="0" y="0"/>
          <a:ext cx="0" cy="0"/>
          <a:chOff x="0" y="0"/>
          <a:chExt cx="0" cy="0"/>
        </a:xfrm>
      </p:grpSpPr>
      <p:sp>
        <p:nvSpPr>
          <p:cNvPr id="3255" name="Google Shape;3255;p70"/>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256" name="Google Shape;3256;p70"/>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257" name="Google Shape;3257;p70"/>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258" name="Google Shape;3258;p70"/>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259" name="Google Shape;3259;p70"/>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260" name="Google Shape;3260;p70"/>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261" name="Google Shape;3261;p70"/>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3262" name="Google Shape;3262;p70"/>
          <p:cNvGrpSpPr/>
          <p:nvPr/>
        </p:nvGrpSpPr>
        <p:grpSpPr>
          <a:xfrm>
            <a:off x="261711" y="-1158"/>
            <a:ext cx="8550326" cy="3981600"/>
            <a:chOff x="261711" y="-1158"/>
            <a:chExt cx="8550326" cy="3981600"/>
          </a:xfrm>
        </p:grpSpPr>
        <p:cxnSp>
          <p:nvCxnSpPr>
            <p:cNvPr id="3263" name="Google Shape;3263;p70"/>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3264" name="Google Shape;3264;p70"/>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3265" name="Google Shape;3265;p70"/>
            <p:cNvGrpSpPr/>
            <p:nvPr/>
          </p:nvGrpSpPr>
          <p:grpSpPr>
            <a:xfrm rot="10800000">
              <a:off x="343275" y="3300779"/>
              <a:ext cx="344736" cy="345385"/>
              <a:chOff x="7353050" y="316275"/>
              <a:chExt cx="292025" cy="292575"/>
            </a:xfrm>
          </p:grpSpPr>
          <p:sp>
            <p:nvSpPr>
              <p:cNvPr id="3266" name="Google Shape;3266;p7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0" name="Google Shape;3270;p70"/>
            <p:cNvGrpSpPr/>
            <p:nvPr/>
          </p:nvGrpSpPr>
          <p:grpSpPr>
            <a:xfrm rot="10800000">
              <a:off x="8520013" y="714742"/>
              <a:ext cx="292025" cy="292575"/>
              <a:chOff x="7353050" y="316275"/>
              <a:chExt cx="292025" cy="292575"/>
            </a:xfrm>
          </p:grpSpPr>
          <p:sp>
            <p:nvSpPr>
              <p:cNvPr id="3271" name="Google Shape;3271;p7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5" name="Google Shape;3275;p70"/>
            <p:cNvGrpSpPr/>
            <p:nvPr/>
          </p:nvGrpSpPr>
          <p:grpSpPr>
            <a:xfrm rot="10800000">
              <a:off x="261711" y="465077"/>
              <a:ext cx="507562" cy="507984"/>
              <a:chOff x="8064275" y="887850"/>
              <a:chExt cx="581800" cy="582350"/>
            </a:xfrm>
          </p:grpSpPr>
          <p:sp>
            <p:nvSpPr>
              <p:cNvPr id="3276" name="Google Shape;3276;p7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82" name="Google Shape;3282;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1"/>
                </a:solidFill>
                <a:latin typeface="Barlow Semi Condensed Medium"/>
                <a:ea typeface="Barlow Semi Condensed Medium"/>
                <a:cs typeface="Barlow Semi Condensed Medium"/>
                <a:sym typeface="Barlow Semi Condensed Medium"/>
              </a:defRPr>
            </a:lvl1pPr>
            <a:lvl2pPr lvl="1">
              <a:buNone/>
              <a:defRPr>
                <a:solidFill>
                  <a:schemeClr val="accent1"/>
                </a:solidFill>
                <a:latin typeface="Barlow Semi Condensed Medium"/>
                <a:ea typeface="Barlow Semi Condensed Medium"/>
                <a:cs typeface="Barlow Semi Condensed Medium"/>
                <a:sym typeface="Barlow Semi Condensed Medium"/>
              </a:defRPr>
            </a:lvl2pPr>
            <a:lvl3pPr lvl="2">
              <a:buNone/>
              <a:defRPr>
                <a:solidFill>
                  <a:schemeClr val="accent1"/>
                </a:solidFill>
                <a:latin typeface="Barlow Semi Condensed Medium"/>
                <a:ea typeface="Barlow Semi Condensed Medium"/>
                <a:cs typeface="Barlow Semi Condensed Medium"/>
                <a:sym typeface="Barlow Semi Condensed Medium"/>
              </a:defRPr>
            </a:lvl3pPr>
            <a:lvl4pPr lvl="3">
              <a:buNone/>
              <a:defRPr>
                <a:solidFill>
                  <a:schemeClr val="accent1"/>
                </a:solidFill>
                <a:latin typeface="Barlow Semi Condensed Medium"/>
                <a:ea typeface="Barlow Semi Condensed Medium"/>
                <a:cs typeface="Barlow Semi Condensed Medium"/>
                <a:sym typeface="Barlow Semi Condensed Medium"/>
              </a:defRPr>
            </a:lvl4pPr>
            <a:lvl5pPr lvl="4">
              <a:buNone/>
              <a:defRPr>
                <a:solidFill>
                  <a:schemeClr val="accent1"/>
                </a:solidFill>
                <a:latin typeface="Barlow Semi Condensed Medium"/>
                <a:ea typeface="Barlow Semi Condensed Medium"/>
                <a:cs typeface="Barlow Semi Condensed Medium"/>
                <a:sym typeface="Barlow Semi Condensed Medium"/>
              </a:defRPr>
            </a:lvl5pPr>
            <a:lvl6pPr lvl="5">
              <a:buNone/>
              <a:defRPr>
                <a:solidFill>
                  <a:schemeClr val="accent1"/>
                </a:solidFill>
                <a:latin typeface="Barlow Semi Condensed Medium"/>
                <a:ea typeface="Barlow Semi Condensed Medium"/>
                <a:cs typeface="Barlow Semi Condensed Medium"/>
                <a:sym typeface="Barlow Semi Condensed Medium"/>
              </a:defRPr>
            </a:lvl6pPr>
            <a:lvl7pPr lvl="6">
              <a:buNone/>
              <a:defRPr>
                <a:solidFill>
                  <a:schemeClr val="accent1"/>
                </a:solidFill>
                <a:latin typeface="Barlow Semi Condensed Medium"/>
                <a:ea typeface="Barlow Semi Condensed Medium"/>
                <a:cs typeface="Barlow Semi Condensed Medium"/>
                <a:sym typeface="Barlow Semi Condensed Medium"/>
              </a:defRPr>
            </a:lvl7pPr>
            <a:lvl8pPr lvl="7">
              <a:buNone/>
              <a:defRPr>
                <a:solidFill>
                  <a:schemeClr val="accent1"/>
                </a:solidFill>
                <a:latin typeface="Barlow Semi Condensed Medium"/>
                <a:ea typeface="Barlow Semi Condensed Medium"/>
                <a:cs typeface="Barlow Semi Condensed Medium"/>
                <a:sym typeface="Barlow Semi Condensed Medium"/>
              </a:defRPr>
            </a:lvl8pPr>
            <a:lvl9pPr lvl="8">
              <a:buNone/>
              <a:defRPr>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3283" name="Shape 3283"/>
        <p:cNvGrpSpPr/>
        <p:nvPr/>
      </p:nvGrpSpPr>
      <p:grpSpPr>
        <a:xfrm>
          <a:off x="0" y="0"/>
          <a:ext cx="0" cy="0"/>
          <a:chOff x="0" y="0"/>
          <a:chExt cx="0" cy="0"/>
        </a:xfrm>
      </p:grpSpPr>
      <p:sp>
        <p:nvSpPr>
          <p:cNvPr id="3284" name="Google Shape;3284;p71"/>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285" name="Google Shape;3285;p71"/>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3286" name="Google Shape;3286;p71"/>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3287" name="Google Shape;3287;p71"/>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3288" name="Google Shape;3288;p71"/>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3289" name="Google Shape;3289;p71"/>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3290" name="Google Shape;3290;p71"/>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3291" name="Google Shape;3291;p71"/>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3292" name="Google Shape;3292;p71"/>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3293" name="Google Shape;3293;p71"/>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3294" name="Google Shape;3294;p71"/>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3295" name="Google Shape;3295;p71"/>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3296" name="Google Shape;3296;p71"/>
          <p:cNvGrpSpPr/>
          <p:nvPr/>
        </p:nvGrpSpPr>
        <p:grpSpPr>
          <a:xfrm flipH="1">
            <a:off x="423750" y="125363"/>
            <a:ext cx="292025" cy="292575"/>
            <a:chOff x="7353050" y="316275"/>
            <a:chExt cx="292025" cy="292575"/>
          </a:xfrm>
        </p:grpSpPr>
        <p:sp>
          <p:nvSpPr>
            <p:cNvPr id="3297" name="Google Shape;3297;p7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1" name="Google Shape;3301;p71"/>
          <p:cNvGrpSpPr/>
          <p:nvPr/>
        </p:nvGrpSpPr>
        <p:grpSpPr>
          <a:xfrm>
            <a:off x="1638739" y="558163"/>
            <a:ext cx="293111" cy="293388"/>
            <a:chOff x="3164039" y="430875"/>
            <a:chExt cx="293111" cy="293388"/>
          </a:xfrm>
        </p:grpSpPr>
        <p:sp>
          <p:nvSpPr>
            <p:cNvPr id="3302" name="Google Shape;3302;p7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71"/>
          <p:cNvGrpSpPr/>
          <p:nvPr/>
        </p:nvGrpSpPr>
        <p:grpSpPr>
          <a:xfrm>
            <a:off x="1591750" y="362600"/>
            <a:ext cx="175013" cy="27000"/>
            <a:chOff x="5662375" y="212375"/>
            <a:chExt cx="175013" cy="27000"/>
          </a:xfrm>
        </p:grpSpPr>
        <p:sp>
          <p:nvSpPr>
            <p:cNvPr id="3309" name="Google Shape;3309;p7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12" name="Google Shape;3312;p71"/>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3313" name="Google Shape;3313;p71"/>
          <p:cNvGrpSpPr/>
          <p:nvPr/>
        </p:nvGrpSpPr>
        <p:grpSpPr>
          <a:xfrm>
            <a:off x="7823875" y="202375"/>
            <a:ext cx="581800" cy="582350"/>
            <a:chOff x="8064275" y="887850"/>
            <a:chExt cx="581800" cy="582350"/>
          </a:xfrm>
        </p:grpSpPr>
        <p:sp>
          <p:nvSpPr>
            <p:cNvPr id="3314" name="Google Shape;3314;p7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0" name="Google Shape;3320;p71"/>
          <p:cNvGrpSpPr/>
          <p:nvPr/>
        </p:nvGrpSpPr>
        <p:grpSpPr>
          <a:xfrm flipH="1">
            <a:off x="8698650" y="1117488"/>
            <a:ext cx="292025" cy="292575"/>
            <a:chOff x="7353050" y="316275"/>
            <a:chExt cx="292025" cy="292575"/>
          </a:xfrm>
        </p:grpSpPr>
        <p:sp>
          <p:nvSpPr>
            <p:cNvPr id="3321" name="Google Shape;3321;p7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5" name="Google Shape;3325;p71"/>
          <p:cNvGrpSpPr/>
          <p:nvPr/>
        </p:nvGrpSpPr>
        <p:grpSpPr>
          <a:xfrm>
            <a:off x="8678350" y="1581800"/>
            <a:ext cx="175013" cy="27000"/>
            <a:chOff x="5662375" y="212375"/>
            <a:chExt cx="175013" cy="27000"/>
          </a:xfrm>
        </p:grpSpPr>
        <p:sp>
          <p:nvSpPr>
            <p:cNvPr id="3326" name="Google Shape;3326;p7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9" name="Google Shape;332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1"/>
                </a:solidFill>
                <a:latin typeface="Barlow Semi Condensed Medium"/>
                <a:ea typeface="Barlow Semi Condensed Medium"/>
                <a:cs typeface="Barlow Semi Condensed Medium"/>
                <a:sym typeface="Barlow Semi Condensed Medium"/>
              </a:defRPr>
            </a:lvl1pPr>
            <a:lvl2pPr lvl="1">
              <a:buNone/>
              <a:defRPr>
                <a:solidFill>
                  <a:schemeClr val="accent1"/>
                </a:solidFill>
                <a:latin typeface="Barlow Semi Condensed Medium"/>
                <a:ea typeface="Barlow Semi Condensed Medium"/>
                <a:cs typeface="Barlow Semi Condensed Medium"/>
                <a:sym typeface="Barlow Semi Condensed Medium"/>
              </a:defRPr>
            </a:lvl2pPr>
            <a:lvl3pPr lvl="2">
              <a:buNone/>
              <a:defRPr>
                <a:solidFill>
                  <a:schemeClr val="accent1"/>
                </a:solidFill>
                <a:latin typeface="Barlow Semi Condensed Medium"/>
                <a:ea typeface="Barlow Semi Condensed Medium"/>
                <a:cs typeface="Barlow Semi Condensed Medium"/>
                <a:sym typeface="Barlow Semi Condensed Medium"/>
              </a:defRPr>
            </a:lvl3pPr>
            <a:lvl4pPr lvl="3">
              <a:buNone/>
              <a:defRPr>
                <a:solidFill>
                  <a:schemeClr val="accent1"/>
                </a:solidFill>
                <a:latin typeface="Barlow Semi Condensed Medium"/>
                <a:ea typeface="Barlow Semi Condensed Medium"/>
                <a:cs typeface="Barlow Semi Condensed Medium"/>
                <a:sym typeface="Barlow Semi Condensed Medium"/>
              </a:defRPr>
            </a:lvl4pPr>
            <a:lvl5pPr lvl="4">
              <a:buNone/>
              <a:defRPr>
                <a:solidFill>
                  <a:schemeClr val="accent1"/>
                </a:solidFill>
                <a:latin typeface="Barlow Semi Condensed Medium"/>
                <a:ea typeface="Barlow Semi Condensed Medium"/>
                <a:cs typeface="Barlow Semi Condensed Medium"/>
                <a:sym typeface="Barlow Semi Condensed Medium"/>
              </a:defRPr>
            </a:lvl5pPr>
            <a:lvl6pPr lvl="5">
              <a:buNone/>
              <a:defRPr>
                <a:solidFill>
                  <a:schemeClr val="accent1"/>
                </a:solidFill>
                <a:latin typeface="Barlow Semi Condensed Medium"/>
                <a:ea typeface="Barlow Semi Condensed Medium"/>
                <a:cs typeface="Barlow Semi Condensed Medium"/>
                <a:sym typeface="Barlow Semi Condensed Medium"/>
              </a:defRPr>
            </a:lvl6pPr>
            <a:lvl7pPr lvl="6">
              <a:buNone/>
              <a:defRPr>
                <a:solidFill>
                  <a:schemeClr val="accent1"/>
                </a:solidFill>
                <a:latin typeface="Barlow Semi Condensed Medium"/>
                <a:ea typeface="Barlow Semi Condensed Medium"/>
                <a:cs typeface="Barlow Semi Condensed Medium"/>
                <a:sym typeface="Barlow Semi Condensed Medium"/>
              </a:defRPr>
            </a:lvl7pPr>
            <a:lvl8pPr lvl="7">
              <a:buNone/>
              <a:defRPr>
                <a:solidFill>
                  <a:schemeClr val="accent1"/>
                </a:solidFill>
                <a:latin typeface="Barlow Semi Condensed Medium"/>
                <a:ea typeface="Barlow Semi Condensed Medium"/>
                <a:cs typeface="Barlow Semi Condensed Medium"/>
                <a:sym typeface="Barlow Semi Condensed Medium"/>
              </a:defRPr>
            </a:lvl8pPr>
            <a:lvl9pPr lvl="8">
              <a:buNone/>
              <a:defRPr>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3330" name="Shape 3330"/>
        <p:cNvGrpSpPr/>
        <p:nvPr/>
      </p:nvGrpSpPr>
      <p:grpSpPr>
        <a:xfrm>
          <a:off x="0" y="0"/>
          <a:ext cx="0" cy="0"/>
          <a:chOff x="0" y="0"/>
          <a:chExt cx="0" cy="0"/>
        </a:xfrm>
      </p:grpSpPr>
      <p:cxnSp>
        <p:nvCxnSpPr>
          <p:cNvPr id="3331" name="Google Shape;3331;p72"/>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3332" name="Google Shape;3332;p7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33" name="Google Shape;3333;p72"/>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3334" name="Google Shape;3334;p72"/>
          <p:cNvGrpSpPr/>
          <p:nvPr/>
        </p:nvGrpSpPr>
        <p:grpSpPr>
          <a:xfrm flipH="1">
            <a:off x="431725" y="4183775"/>
            <a:ext cx="292025" cy="292575"/>
            <a:chOff x="7353050" y="316275"/>
            <a:chExt cx="292025" cy="292575"/>
          </a:xfrm>
        </p:grpSpPr>
        <p:sp>
          <p:nvSpPr>
            <p:cNvPr id="3335" name="Google Shape;3335;p7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72"/>
          <p:cNvGrpSpPr/>
          <p:nvPr/>
        </p:nvGrpSpPr>
        <p:grpSpPr>
          <a:xfrm>
            <a:off x="1075789" y="4604675"/>
            <a:ext cx="293111" cy="293388"/>
            <a:chOff x="3164039" y="430875"/>
            <a:chExt cx="293111" cy="293388"/>
          </a:xfrm>
        </p:grpSpPr>
        <p:sp>
          <p:nvSpPr>
            <p:cNvPr id="3340" name="Google Shape;3340;p7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46" name="Google Shape;3346;p72"/>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347" name="Google Shape;3347;p72"/>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348" name="Google Shape;3348;p72"/>
          <p:cNvGrpSpPr/>
          <p:nvPr/>
        </p:nvGrpSpPr>
        <p:grpSpPr>
          <a:xfrm>
            <a:off x="8064275" y="526925"/>
            <a:ext cx="581800" cy="582350"/>
            <a:chOff x="8064275" y="887850"/>
            <a:chExt cx="581800" cy="582350"/>
          </a:xfrm>
        </p:grpSpPr>
        <p:sp>
          <p:nvSpPr>
            <p:cNvPr id="3349" name="Google Shape;3349;p7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5" name="Google Shape;3355;p72"/>
          <p:cNvGrpSpPr/>
          <p:nvPr/>
        </p:nvGrpSpPr>
        <p:grpSpPr>
          <a:xfrm>
            <a:off x="7033875" y="170875"/>
            <a:ext cx="292025" cy="292575"/>
            <a:chOff x="7353050" y="316275"/>
            <a:chExt cx="292025" cy="292575"/>
          </a:xfrm>
        </p:grpSpPr>
        <p:sp>
          <p:nvSpPr>
            <p:cNvPr id="3356" name="Google Shape;3356;p7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0" name="Google Shape;3360;p72"/>
          <p:cNvGrpSpPr/>
          <p:nvPr/>
        </p:nvGrpSpPr>
        <p:grpSpPr>
          <a:xfrm>
            <a:off x="8757950" y="229650"/>
            <a:ext cx="175000" cy="175000"/>
            <a:chOff x="8792300" y="321275"/>
            <a:chExt cx="175000" cy="175000"/>
          </a:xfrm>
        </p:grpSpPr>
        <p:sp>
          <p:nvSpPr>
            <p:cNvPr id="3361" name="Google Shape;3361;p7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72"/>
          <p:cNvGrpSpPr/>
          <p:nvPr/>
        </p:nvGrpSpPr>
        <p:grpSpPr>
          <a:xfrm>
            <a:off x="8490050" y="170875"/>
            <a:ext cx="175013" cy="27000"/>
            <a:chOff x="5662375" y="212375"/>
            <a:chExt cx="175013" cy="27000"/>
          </a:xfrm>
        </p:grpSpPr>
        <p:sp>
          <p:nvSpPr>
            <p:cNvPr id="3366" name="Google Shape;3366;p7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9" name="Google Shape;3369;p72"/>
          <p:cNvGrpSpPr/>
          <p:nvPr/>
        </p:nvGrpSpPr>
        <p:grpSpPr>
          <a:xfrm>
            <a:off x="7916350" y="1124600"/>
            <a:ext cx="175013" cy="27000"/>
            <a:chOff x="5662375" y="212375"/>
            <a:chExt cx="175013" cy="27000"/>
          </a:xfrm>
        </p:grpSpPr>
        <p:sp>
          <p:nvSpPr>
            <p:cNvPr id="3370" name="Google Shape;3370;p7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3" name="Google Shape;3373;p72"/>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374" name="Google Shape;3374;p72"/>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375" name="Google Shape;3375;p72"/>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376" name="Google Shape;3376;p72"/>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3377" name="Google Shape;3377;p72"/>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378" name="Google Shape;3378;p72"/>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379" name="Google Shape;3379;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1"/>
                </a:solidFill>
                <a:latin typeface="Barlow Semi Condensed Medium"/>
                <a:ea typeface="Barlow Semi Condensed Medium"/>
                <a:cs typeface="Barlow Semi Condensed Medium"/>
                <a:sym typeface="Barlow Semi Condensed Medium"/>
              </a:defRPr>
            </a:lvl1pPr>
            <a:lvl2pPr lvl="1">
              <a:buNone/>
              <a:defRPr>
                <a:solidFill>
                  <a:schemeClr val="accent1"/>
                </a:solidFill>
                <a:latin typeface="Barlow Semi Condensed Medium"/>
                <a:ea typeface="Barlow Semi Condensed Medium"/>
                <a:cs typeface="Barlow Semi Condensed Medium"/>
                <a:sym typeface="Barlow Semi Condensed Medium"/>
              </a:defRPr>
            </a:lvl2pPr>
            <a:lvl3pPr lvl="2">
              <a:buNone/>
              <a:defRPr>
                <a:solidFill>
                  <a:schemeClr val="accent1"/>
                </a:solidFill>
                <a:latin typeface="Barlow Semi Condensed Medium"/>
                <a:ea typeface="Barlow Semi Condensed Medium"/>
                <a:cs typeface="Barlow Semi Condensed Medium"/>
                <a:sym typeface="Barlow Semi Condensed Medium"/>
              </a:defRPr>
            </a:lvl3pPr>
            <a:lvl4pPr lvl="3">
              <a:buNone/>
              <a:defRPr>
                <a:solidFill>
                  <a:schemeClr val="accent1"/>
                </a:solidFill>
                <a:latin typeface="Barlow Semi Condensed Medium"/>
                <a:ea typeface="Barlow Semi Condensed Medium"/>
                <a:cs typeface="Barlow Semi Condensed Medium"/>
                <a:sym typeface="Barlow Semi Condensed Medium"/>
              </a:defRPr>
            </a:lvl4pPr>
            <a:lvl5pPr lvl="4">
              <a:buNone/>
              <a:defRPr>
                <a:solidFill>
                  <a:schemeClr val="accent1"/>
                </a:solidFill>
                <a:latin typeface="Barlow Semi Condensed Medium"/>
                <a:ea typeface="Barlow Semi Condensed Medium"/>
                <a:cs typeface="Barlow Semi Condensed Medium"/>
                <a:sym typeface="Barlow Semi Condensed Medium"/>
              </a:defRPr>
            </a:lvl5pPr>
            <a:lvl6pPr lvl="5">
              <a:buNone/>
              <a:defRPr>
                <a:solidFill>
                  <a:schemeClr val="accent1"/>
                </a:solidFill>
                <a:latin typeface="Barlow Semi Condensed Medium"/>
                <a:ea typeface="Barlow Semi Condensed Medium"/>
                <a:cs typeface="Barlow Semi Condensed Medium"/>
                <a:sym typeface="Barlow Semi Condensed Medium"/>
              </a:defRPr>
            </a:lvl6pPr>
            <a:lvl7pPr lvl="6">
              <a:buNone/>
              <a:defRPr>
                <a:solidFill>
                  <a:schemeClr val="accent1"/>
                </a:solidFill>
                <a:latin typeface="Barlow Semi Condensed Medium"/>
                <a:ea typeface="Barlow Semi Condensed Medium"/>
                <a:cs typeface="Barlow Semi Condensed Medium"/>
                <a:sym typeface="Barlow Semi Condensed Medium"/>
              </a:defRPr>
            </a:lvl7pPr>
            <a:lvl8pPr lvl="7">
              <a:buNone/>
              <a:defRPr>
                <a:solidFill>
                  <a:schemeClr val="accent1"/>
                </a:solidFill>
                <a:latin typeface="Barlow Semi Condensed Medium"/>
                <a:ea typeface="Barlow Semi Condensed Medium"/>
                <a:cs typeface="Barlow Semi Condensed Medium"/>
                <a:sym typeface="Barlow Semi Condensed Medium"/>
              </a:defRPr>
            </a:lvl8pPr>
            <a:lvl9pPr lvl="8">
              <a:buNone/>
              <a:defRPr>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3380" name="Shape 3380"/>
        <p:cNvGrpSpPr/>
        <p:nvPr/>
      </p:nvGrpSpPr>
      <p:grpSpPr>
        <a:xfrm>
          <a:off x="0" y="0"/>
          <a:ext cx="0" cy="0"/>
          <a:chOff x="0" y="0"/>
          <a:chExt cx="0" cy="0"/>
        </a:xfrm>
      </p:grpSpPr>
      <p:sp>
        <p:nvSpPr>
          <p:cNvPr id="3381" name="Google Shape;3381;p73"/>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382" name="Google Shape;3382;p73"/>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3383" name="Google Shape;3383;p73"/>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3384" name="Google Shape;3384;p73"/>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3385" name="Google Shape;3385;p73"/>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3386" name="Google Shape;3386;p73"/>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3387" name="Google Shape;3387;p73"/>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3388" name="Google Shape;3388;p73"/>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3389" name="Google Shape;3389;p73"/>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3390" name="Google Shape;3390;p73"/>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3391" name="Google Shape;3391;p73"/>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3392" name="Google Shape;3392;p73"/>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3393" name="Google Shape;3393;p73"/>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3394" name="Google Shape;3394;p73"/>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395" name="Google Shape;3395;p73"/>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396" name="Google Shape;3396;p73"/>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397" name="Google Shape;3397;p73"/>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398" name="Google Shape;3398;p73"/>
          <p:cNvGrpSpPr/>
          <p:nvPr/>
        </p:nvGrpSpPr>
        <p:grpSpPr>
          <a:xfrm flipH="1">
            <a:off x="1278333" y="4513075"/>
            <a:ext cx="581800" cy="582350"/>
            <a:chOff x="8064275" y="887850"/>
            <a:chExt cx="581800" cy="582350"/>
          </a:xfrm>
        </p:grpSpPr>
        <p:sp>
          <p:nvSpPr>
            <p:cNvPr id="3399" name="Google Shape;3399;p7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73"/>
          <p:cNvGrpSpPr/>
          <p:nvPr/>
        </p:nvGrpSpPr>
        <p:grpSpPr>
          <a:xfrm flipH="1">
            <a:off x="2747608" y="4340463"/>
            <a:ext cx="292025" cy="292575"/>
            <a:chOff x="7353050" y="316275"/>
            <a:chExt cx="292025" cy="292575"/>
          </a:xfrm>
        </p:grpSpPr>
        <p:sp>
          <p:nvSpPr>
            <p:cNvPr id="3406" name="Google Shape;3406;p7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0" name="Google Shape;3410;p73"/>
          <p:cNvGrpSpPr/>
          <p:nvPr/>
        </p:nvGrpSpPr>
        <p:grpSpPr>
          <a:xfrm flipH="1">
            <a:off x="171308" y="4315025"/>
            <a:ext cx="175000" cy="175000"/>
            <a:chOff x="8792300" y="321275"/>
            <a:chExt cx="175000" cy="175000"/>
          </a:xfrm>
        </p:grpSpPr>
        <p:sp>
          <p:nvSpPr>
            <p:cNvPr id="3411" name="Google Shape;3411;p7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5" name="Google Shape;3415;p73"/>
          <p:cNvGrpSpPr/>
          <p:nvPr/>
        </p:nvGrpSpPr>
        <p:grpSpPr>
          <a:xfrm>
            <a:off x="3873197" y="4657550"/>
            <a:ext cx="293111" cy="293388"/>
            <a:chOff x="3164039" y="430875"/>
            <a:chExt cx="293111" cy="293388"/>
          </a:xfrm>
        </p:grpSpPr>
        <p:sp>
          <p:nvSpPr>
            <p:cNvPr id="3416" name="Google Shape;3416;p7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2" name="Google Shape;3422;p73"/>
          <p:cNvGrpSpPr/>
          <p:nvPr/>
        </p:nvGrpSpPr>
        <p:grpSpPr>
          <a:xfrm flipH="1">
            <a:off x="242270" y="4142425"/>
            <a:ext cx="175013" cy="27000"/>
            <a:chOff x="5662375" y="212375"/>
            <a:chExt cx="175013" cy="27000"/>
          </a:xfrm>
        </p:grpSpPr>
        <p:sp>
          <p:nvSpPr>
            <p:cNvPr id="3423" name="Google Shape;3423;p7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26" name="Google Shape;3426;p73"/>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3427" name="Google Shape;3427;p73"/>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428" name="Google Shape;3428;p73"/>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429" name="Google Shape;3429;p73"/>
          <p:cNvGrpSpPr/>
          <p:nvPr/>
        </p:nvGrpSpPr>
        <p:grpSpPr>
          <a:xfrm>
            <a:off x="8064275" y="1040250"/>
            <a:ext cx="581800" cy="582350"/>
            <a:chOff x="8064275" y="887850"/>
            <a:chExt cx="581800" cy="582350"/>
          </a:xfrm>
        </p:grpSpPr>
        <p:sp>
          <p:nvSpPr>
            <p:cNvPr id="3430" name="Google Shape;3430;p7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6" name="Google Shape;3436;p73"/>
          <p:cNvGrpSpPr/>
          <p:nvPr/>
        </p:nvGrpSpPr>
        <p:grpSpPr>
          <a:xfrm>
            <a:off x="7353050" y="316275"/>
            <a:ext cx="292025" cy="292575"/>
            <a:chOff x="7353050" y="316275"/>
            <a:chExt cx="292025" cy="292575"/>
          </a:xfrm>
        </p:grpSpPr>
        <p:sp>
          <p:nvSpPr>
            <p:cNvPr id="3437" name="Google Shape;3437;p7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73"/>
          <p:cNvGrpSpPr/>
          <p:nvPr/>
        </p:nvGrpSpPr>
        <p:grpSpPr>
          <a:xfrm>
            <a:off x="8792300" y="321275"/>
            <a:ext cx="175000" cy="175000"/>
            <a:chOff x="8792300" y="321275"/>
            <a:chExt cx="175000" cy="175000"/>
          </a:xfrm>
        </p:grpSpPr>
        <p:sp>
          <p:nvSpPr>
            <p:cNvPr id="3442" name="Google Shape;3442;p7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6" name="Google Shape;3446;p73"/>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3"/>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3"/>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3"/>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3"/>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3"/>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2" name="Google Shape;3452;p73"/>
          <p:cNvGrpSpPr/>
          <p:nvPr/>
        </p:nvGrpSpPr>
        <p:grpSpPr>
          <a:xfrm>
            <a:off x="8490050" y="170875"/>
            <a:ext cx="175013" cy="27000"/>
            <a:chOff x="5662375" y="212375"/>
            <a:chExt cx="175013" cy="27000"/>
          </a:xfrm>
        </p:grpSpPr>
        <p:sp>
          <p:nvSpPr>
            <p:cNvPr id="3453" name="Google Shape;3453;p7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73"/>
          <p:cNvGrpSpPr/>
          <p:nvPr/>
        </p:nvGrpSpPr>
        <p:grpSpPr>
          <a:xfrm>
            <a:off x="8678350" y="1658000"/>
            <a:ext cx="175013" cy="27000"/>
            <a:chOff x="5662375" y="212375"/>
            <a:chExt cx="175013" cy="27000"/>
          </a:xfrm>
        </p:grpSpPr>
        <p:sp>
          <p:nvSpPr>
            <p:cNvPr id="3457" name="Google Shape;3457;p7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0" name="Google Shape;3460;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1"/>
                </a:solidFill>
                <a:latin typeface="Barlow Semi Condensed Medium"/>
                <a:ea typeface="Barlow Semi Condensed Medium"/>
                <a:cs typeface="Barlow Semi Condensed Medium"/>
                <a:sym typeface="Barlow Semi Condensed Medium"/>
              </a:defRPr>
            </a:lvl1pPr>
            <a:lvl2pPr lvl="1">
              <a:buNone/>
              <a:defRPr>
                <a:solidFill>
                  <a:schemeClr val="accent1"/>
                </a:solidFill>
                <a:latin typeface="Barlow Semi Condensed Medium"/>
                <a:ea typeface="Barlow Semi Condensed Medium"/>
                <a:cs typeface="Barlow Semi Condensed Medium"/>
                <a:sym typeface="Barlow Semi Condensed Medium"/>
              </a:defRPr>
            </a:lvl2pPr>
            <a:lvl3pPr lvl="2">
              <a:buNone/>
              <a:defRPr>
                <a:solidFill>
                  <a:schemeClr val="accent1"/>
                </a:solidFill>
                <a:latin typeface="Barlow Semi Condensed Medium"/>
                <a:ea typeface="Barlow Semi Condensed Medium"/>
                <a:cs typeface="Barlow Semi Condensed Medium"/>
                <a:sym typeface="Barlow Semi Condensed Medium"/>
              </a:defRPr>
            </a:lvl3pPr>
            <a:lvl4pPr lvl="3">
              <a:buNone/>
              <a:defRPr>
                <a:solidFill>
                  <a:schemeClr val="accent1"/>
                </a:solidFill>
                <a:latin typeface="Barlow Semi Condensed Medium"/>
                <a:ea typeface="Barlow Semi Condensed Medium"/>
                <a:cs typeface="Barlow Semi Condensed Medium"/>
                <a:sym typeface="Barlow Semi Condensed Medium"/>
              </a:defRPr>
            </a:lvl4pPr>
            <a:lvl5pPr lvl="4">
              <a:buNone/>
              <a:defRPr>
                <a:solidFill>
                  <a:schemeClr val="accent1"/>
                </a:solidFill>
                <a:latin typeface="Barlow Semi Condensed Medium"/>
                <a:ea typeface="Barlow Semi Condensed Medium"/>
                <a:cs typeface="Barlow Semi Condensed Medium"/>
                <a:sym typeface="Barlow Semi Condensed Medium"/>
              </a:defRPr>
            </a:lvl5pPr>
            <a:lvl6pPr lvl="5">
              <a:buNone/>
              <a:defRPr>
                <a:solidFill>
                  <a:schemeClr val="accent1"/>
                </a:solidFill>
                <a:latin typeface="Barlow Semi Condensed Medium"/>
                <a:ea typeface="Barlow Semi Condensed Medium"/>
                <a:cs typeface="Barlow Semi Condensed Medium"/>
                <a:sym typeface="Barlow Semi Condensed Medium"/>
              </a:defRPr>
            </a:lvl6pPr>
            <a:lvl7pPr lvl="6">
              <a:buNone/>
              <a:defRPr>
                <a:solidFill>
                  <a:schemeClr val="accent1"/>
                </a:solidFill>
                <a:latin typeface="Barlow Semi Condensed Medium"/>
                <a:ea typeface="Barlow Semi Condensed Medium"/>
                <a:cs typeface="Barlow Semi Condensed Medium"/>
                <a:sym typeface="Barlow Semi Condensed Medium"/>
              </a:defRPr>
            </a:lvl7pPr>
            <a:lvl8pPr lvl="7">
              <a:buNone/>
              <a:defRPr>
                <a:solidFill>
                  <a:schemeClr val="accent1"/>
                </a:solidFill>
                <a:latin typeface="Barlow Semi Condensed Medium"/>
                <a:ea typeface="Barlow Semi Condensed Medium"/>
                <a:cs typeface="Barlow Semi Condensed Medium"/>
                <a:sym typeface="Barlow Semi Condensed Medium"/>
              </a:defRPr>
            </a:lvl8pPr>
            <a:lvl9pPr lvl="8">
              <a:buNone/>
              <a:defRPr>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3461" name="Shape 3461"/>
        <p:cNvGrpSpPr/>
        <p:nvPr/>
      </p:nvGrpSpPr>
      <p:grpSpPr>
        <a:xfrm>
          <a:off x="0" y="0"/>
          <a:ext cx="0" cy="0"/>
          <a:chOff x="0" y="0"/>
          <a:chExt cx="0" cy="0"/>
        </a:xfrm>
      </p:grpSpPr>
      <p:sp>
        <p:nvSpPr>
          <p:cNvPr id="3462" name="Google Shape;3462;p74"/>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463" name="Google Shape;3463;p74"/>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3464" name="Google Shape;3464;p74"/>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3465" name="Google Shape;3465;p74"/>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3466" name="Google Shape;3466;p74"/>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3467" name="Google Shape;3467;p74"/>
          <p:cNvGrpSpPr/>
          <p:nvPr/>
        </p:nvGrpSpPr>
        <p:grpSpPr>
          <a:xfrm flipH="1">
            <a:off x="423750" y="125363"/>
            <a:ext cx="292025" cy="292575"/>
            <a:chOff x="7353050" y="316275"/>
            <a:chExt cx="292025" cy="292575"/>
          </a:xfrm>
        </p:grpSpPr>
        <p:sp>
          <p:nvSpPr>
            <p:cNvPr id="3468" name="Google Shape;3468;p7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2" name="Google Shape;3472;p74"/>
          <p:cNvGrpSpPr/>
          <p:nvPr/>
        </p:nvGrpSpPr>
        <p:grpSpPr>
          <a:xfrm>
            <a:off x="1638739" y="558163"/>
            <a:ext cx="293111" cy="293388"/>
            <a:chOff x="3164039" y="430875"/>
            <a:chExt cx="293111" cy="293388"/>
          </a:xfrm>
        </p:grpSpPr>
        <p:sp>
          <p:nvSpPr>
            <p:cNvPr id="3473" name="Google Shape;3473;p7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9" name="Google Shape;3479;p74"/>
          <p:cNvGrpSpPr/>
          <p:nvPr/>
        </p:nvGrpSpPr>
        <p:grpSpPr>
          <a:xfrm>
            <a:off x="1591750" y="362600"/>
            <a:ext cx="175013" cy="27000"/>
            <a:chOff x="5662375" y="212375"/>
            <a:chExt cx="175013" cy="27000"/>
          </a:xfrm>
        </p:grpSpPr>
        <p:sp>
          <p:nvSpPr>
            <p:cNvPr id="3480" name="Google Shape;3480;p7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83" name="Google Shape;3483;p74"/>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3484" name="Google Shape;3484;p74"/>
          <p:cNvGrpSpPr/>
          <p:nvPr/>
        </p:nvGrpSpPr>
        <p:grpSpPr>
          <a:xfrm>
            <a:off x="7823875" y="202375"/>
            <a:ext cx="581800" cy="582350"/>
            <a:chOff x="8064275" y="887850"/>
            <a:chExt cx="581800" cy="582350"/>
          </a:xfrm>
        </p:grpSpPr>
        <p:sp>
          <p:nvSpPr>
            <p:cNvPr id="3485" name="Google Shape;3485;p7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1" name="Google Shape;3491;p74"/>
          <p:cNvGrpSpPr/>
          <p:nvPr/>
        </p:nvGrpSpPr>
        <p:grpSpPr>
          <a:xfrm flipH="1">
            <a:off x="8698650" y="1117488"/>
            <a:ext cx="292025" cy="292575"/>
            <a:chOff x="7353050" y="316275"/>
            <a:chExt cx="292025" cy="292575"/>
          </a:xfrm>
        </p:grpSpPr>
        <p:sp>
          <p:nvSpPr>
            <p:cNvPr id="3492" name="Google Shape;3492;p7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74"/>
          <p:cNvGrpSpPr/>
          <p:nvPr/>
        </p:nvGrpSpPr>
        <p:grpSpPr>
          <a:xfrm>
            <a:off x="8678350" y="1581800"/>
            <a:ext cx="175013" cy="27000"/>
            <a:chOff x="5662375" y="212375"/>
            <a:chExt cx="175013" cy="27000"/>
          </a:xfrm>
        </p:grpSpPr>
        <p:sp>
          <p:nvSpPr>
            <p:cNvPr id="3497" name="Google Shape;3497;p7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00" name="Google Shape;3500;p74"/>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3501" name="Google Shape;3501;p74"/>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3502" name="Google Shape;3502;p74"/>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3503" name="Google Shape;3503;p74"/>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3504" name="Google Shape;3504;p74"/>
          <p:cNvGrpSpPr/>
          <p:nvPr/>
        </p:nvGrpSpPr>
        <p:grpSpPr>
          <a:xfrm>
            <a:off x="7278954" y="4513075"/>
            <a:ext cx="581800" cy="582350"/>
            <a:chOff x="8064275" y="887850"/>
            <a:chExt cx="581800" cy="582350"/>
          </a:xfrm>
        </p:grpSpPr>
        <p:sp>
          <p:nvSpPr>
            <p:cNvPr id="3505" name="Google Shape;3505;p7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74"/>
          <p:cNvGrpSpPr/>
          <p:nvPr/>
        </p:nvGrpSpPr>
        <p:grpSpPr>
          <a:xfrm>
            <a:off x="6099454" y="4340463"/>
            <a:ext cx="292025" cy="292575"/>
            <a:chOff x="7353050" y="316275"/>
            <a:chExt cx="292025" cy="292575"/>
          </a:xfrm>
        </p:grpSpPr>
        <p:sp>
          <p:nvSpPr>
            <p:cNvPr id="3512" name="Google Shape;3512;p7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74"/>
          <p:cNvGrpSpPr/>
          <p:nvPr/>
        </p:nvGrpSpPr>
        <p:grpSpPr>
          <a:xfrm>
            <a:off x="8792779" y="4315025"/>
            <a:ext cx="175000" cy="175000"/>
            <a:chOff x="8792300" y="321275"/>
            <a:chExt cx="175000" cy="175000"/>
          </a:xfrm>
        </p:grpSpPr>
        <p:sp>
          <p:nvSpPr>
            <p:cNvPr id="3517" name="Google Shape;3517;p7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1" name="Google Shape;3521;p74"/>
          <p:cNvGrpSpPr/>
          <p:nvPr/>
        </p:nvGrpSpPr>
        <p:grpSpPr>
          <a:xfrm flipH="1">
            <a:off x="4972779" y="4657550"/>
            <a:ext cx="293111" cy="293388"/>
            <a:chOff x="3164039" y="430875"/>
            <a:chExt cx="293111" cy="293388"/>
          </a:xfrm>
        </p:grpSpPr>
        <p:sp>
          <p:nvSpPr>
            <p:cNvPr id="3522" name="Google Shape;3522;p7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74"/>
          <p:cNvGrpSpPr/>
          <p:nvPr/>
        </p:nvGrpSpPr>
        <p:grpSpPr>
          <a:xfrm>
            <a:off x="8721804" y="4142425"/>
            <a:ext cx="175013" cy="27000"/>
            <a:chOff x="5662375" y="212375"/>
            <a:chExt cx="175013" cy="27000"/>
          </a:xfrm>
        </p:grpSpPr>
        <p:sp>
          <p:nvSpPr>
            <p:cNvPr id="3529" name="Google Shape;3529;p7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2" name="Google Shape;3532;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3533" name="Shape 3533"/>
        <p:cNvGrpSpPr/>
        <p:nvPr/>
      </p:nvGrpSpPr>
      <p:grpSpPr>
        <a:xfrm>
          <a:off x="0" y="0"/>
          <a:ext cx="0" cy="0"/>
          <a:chOff x="0" y="0"/>
          <a:chExt cx="0" cy="0"/>
        </a:xfrm>
      </p:grpSpPr>
      <p:sp>
        <p:nvSpPr>
          <p:cNvPr id="3534" name="Google Shape;3534;p75"/>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3535" name="Google Shape;3535;p75"/>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latin typeface="Barlow Semi Condensed"/>
                <a:ea typeface="Barlow Semi Condensed"/>
                <a:cs typeface="Barlow Semi Condensed"/>
                <a:sym typeface="Barlow Semi Condensed"/>
              </a:defRPr>
            </a:lvl1pPr>
            <a:lvl2pPr lvl="1" rtl="0">
              <a:spcBef>
                <a:spcPts val="0"/>
              </a:spcBef>
              <a:spcAft>
                <a:spcPts val="0"/>
              </a:spcAft>
              <a:buNone/>
              <a:defRPr>
                <a:latin typeface="Barlow Semi Condensed"/>
                <a:ea typeface="Barlow Semi Condensed"/>
                <a:cs typeface="Barlow Semi Condensed"/>
                <a:sym typeface="Barlow Semi Condensed"/>
              </a:defRPr>
            </a:lvl2pPr>
            <a:lvl3pPr lvl="2" rtl="0">
              <a:spcBef>
                <a:spcPts val="0"/>
              </a:spcBef>
              <a:spcAft>
                <a:spcPts val="0"/>
              </a:spcAft>
              <a:buNone/>
              <a:defRPr>
                <a:latin typeface="Barlow Semi Condensed"/>
                <a:ea typeface="Barlow Semi Condensed"/>
                <a:cs typeface="Barlow Semi Condensed"/>
                <a:sym typeface="Barlow Semi Condensed"/>
              </a:defRPr>
            </a:lvl3pPr>
            <a:lvl4pPr lvl="3" rtl="0">
              <a:spcBef>
                <a:spcPts val="0"/>
              </a:spcBef>
              <a:spcAft>
                <a:spcPts val="0"/>
              </a:spcAft>
              <a:buNone/>
              <a:defRPr>
                <a:latin typeface="Barlow Semi Condensed"/>
                <a:ea typeface="Barlow Semi Condensed"/>
                <a:cs typeface="Barlow Semi Condensed"/>
                <a:sym typeface="Barlow Semi Condensed"/>
              </a:defRPr>
            </a:lvl4pPr>
            <a:lvl5pPr lvl="4" rtl="0">
              <a:spcBef>
                <a:spcPts val="0"/>
              </a:spcBef>
              <a:spcAft>
                <a:spcPts val="0"/>
              </a:spcAft>
              <a:buNone/>
              <a:defRPr>
                <a:latin typeface="Barlow Semi Condensed"/>
                <a:ea typeface="Barlow Semi Condensed"/>
                <a:cs typeface="Barlow Semi Condensed"/>
                <a:sym typeface="Barlow Semi Condensed"/>
              </a:defRPr>
            </a:lvl5pPr>
            <a:lvl6pPr lvl="5" rtl="0">
              <a:spcBef>
                <a:spcPts val="0"/>
              </a:spcBef>
              <a:spcAft>
                <a:spcPts val="0"/>
              </a:spcAft>
              <a:buNone/>
              <a:defRPr>
                <a:latin typeface="Barlow Semi Condensed"/>
                <a:ea typeface="Barlow Semi Condensed"/>
                <a:cs typeface="Barlow Semi Condensed"/>
                <a:sym typeface="Barlow Semi Condensed"/>
              </a:defRPr>
            </a:lvl6pPr>
            <a:lvl7pPr lvl="6" rtl="0">
              <a:spcBef>
                <a:spcPts val="0"/>
              </a:spcBef>
              <a:spcAft>
                <a:spcPts val="0"/>
              </a:spcAft>
              <a:buNone/>
              <a:defRPr>
                <a:latin typeface="Barlow Semi Condensed"/>
                <a:ea typeface="Barlow Semi Condensed"/>
                <a:cs typeface="Barlow Semi Condensed"/>
                <a:sym typeface="Barlow Semi Condensed"/>
              </a:defRPr>
            </a:lvl7pPr>
            <a:lvl8pPr lvl="7" rtl="0">
              <a:spcBef>
                <a:spcPts val="0"/>
              </a:spcBef>
              <a:spcAft>
                <a:spcPts val="0"/>
              </a:spcAft>
              <a:buNone/>
              <a:defRPr>
                <a:latin typeface="Barlow Semi Condensed"/>
                <a:ea typeface="Barlow Semi Condensed"/>
                <a:cs typeface="Barlow Semi Condensed"/>
                <a:sym typeface="Barlow Semi Condensed"/>
              </a:defRPr>
            </a:lvl8pPr>
            <a:lvl9pPr lvl="8" rtl="0">
              <a:spcBef>
                <a:spcPts val="0"/>
              </a:spcBef>
              <a:spcAft>
                <a:spcPts val="0"/>
              </a:spcAft>
              <a:buNone/>
              <a:defRPr>
                <a:latin typeface="Barlow Semi Condensed"/>
                <a:ea typeface="Barlow Semi Condensed"/>
                <a:cs typeface="Barlow Semi Condensed"/>
                <a:sym typeface="Barlow Semi Condensed"/>
              </a:defRPr>
            </a:lvl9pPr>
          </a:lstStyle>
          <a:p/>
        </p:txBody>
      </p:sp>
      <p:sp>
        <p:nvSpPr>
          <p:cNvPr id="3536" name="Google Shape;3536;p75"/>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100">
                <a:solidFill>
                  <a:schemeClr val="accent1"/>
                </a:solidFill>
                <a:latin typeface="Barlow Semi Condensed Medium"/>
                <a:ea typeface="Barlow Semi Condensed Medium"/>
                <a:cs typeface="Barlow Semi Condensed Medium"/>
                <a:sym typeface="Barlow Semi Condensed Medium"/>
              </a:rPr>
              <a:t>CREDITS:</a:t>
            </a:r>
            <a:r>
              <a:rPr lang="en-GB" sz="1100">
                <a:solidFill>
                  <a:schemeClr val="dk2"/>
                </a:solidFill>
                <a:latin typeface="Barlow Semi Condensed"/>
                <a:ea typeface="Barlow Semi Condensed"/>
                <a:cs typeface="Barlow Semi Condensed"/>
                <a:sym typeface="Barlow Semi Condensed"/>
              </a:rPr>
              <a:t> This presentation template was created by </a:t>
            </a:r>
            <a:r>
              <a:rPr lang="en-GB"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GB" sz="1100">
                <a:solidFill>
                  <a:schemeClr val="dk2"/>
                </a:solidFill>
                <a:latin typeface="Barlow Semi Condensed"/>
                <a:ea typeface="Barlow Semi Condensed"/>
                <a:cs typeface="Barlow Semi Condensed"/>
                <a:sym typeface="Barlow Semi Condensed"/>
              </a:rPr>
              <a:t>, including icons by </a:t>
            </a:r>
            <a:r>
              <a:rPr lang="en-GB"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GB" sz="1100">
                <a:solidFill>
                  <a:schemeClr val="dk2"/>
                </a:solidFill>
                <a:latin typeface="Barlow Semi Condensed"/>
                <a:ea typeface="Barlow Semi Condensed"/>
                <a:cs typeface="Barlow Semi Condensed"/>
                <a:sym typeface="Barlow Semi Condensed"/>
              </a:rPr>
              <a:t>, infographics &amp; images by </a:t>
            </a:r>
            <a:r>
              <a:rPr lang="en-GB"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GB" sz="1100">
                <a:solidFill>
                  <a:schemeClr val="dk2"/>
                </a:solidFill>
                <a:latin typeface="Barlow Semi Condensed"/>
                <a:ea typeface="Barlow Semi Condensed"/>
                <a:cs typeface="Barlow Semi Condensed"/>
                <a:sym typeface="Barlow Semi Condensed"/>
              </a:rPr>
              <a:t> and illustrations by </a:t>
            </a:r>
            <a:r>
              <a:rPr lang="en-GB"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3537" name="Google Shape;3537;p75"/>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3538" name="Google Shape;3538;p75"/>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3539" name="Google Shape;3539;p75"/>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3540" name="Google Shape;3540;p75"/>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3541" name="Google Shape;3541;p75"/>
          <p:cNvGrpSpPr/>
          <p:nvPr/>
        </p:nvGrpSpPr>
        <p:grpSpPr>
          <a:xfrm flipH="1" rot="5400000">
            <a:off x="7407333" y="1284925"/>
            <a:ext cx="581800" cy="582350"/>
            <a:chOff x="8064275" y="887850"/>
            <a:chExt cx="581800" cy="582350"/>
          </a:xfrm>
        </p:grpSpPr>
        <p:sp>
          <p:nvSpPr>
            <p:cNvPr id="3542" name="Google Shape;3542;p7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75"/>
          <p:cNvGrpSpPr/>
          <p:nvPr/>
        </p:nvGrpSpPr>
        <p:grpSpPr>
          <a:xfrm flipH="1" rot="5400000">
            <a:off x="7869720" y="2754200"/>
            <a:ext cx="292025" cy="292575"/>
            <a:chOff x="7353050" y="316275"/>
            <a:chExt cx="292025" cy="292575"/>
          </a:xfrm>
        </p:grpSpPr>
        <p:sp>
          <p:nvSpPr>
            <p:cNvPr id="3549" name="Google Shape;3549;p7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3" name="Google Shape;3553;p75"/>
          <p:cNvGrpSpPr/>
          <p:nvPr/>
        </p:nvGrpSpPr>
        <p:grpSpPr>
          <a:xfrm flipH="1" rot="5400000">
            <a:off x="8012458" y="178175"/>
            <a:ext cx="175000" cy="175000"/>
            <a:chOff x="8792300" y="321275"/>
            <a:chExt cx="175000" cy="175000"/>
          </a:xfrm>
        </p:grpSpPr>
        <p:sp>
          <p:nvSpPr>
            <p:cNvPr id="3554" name="Google Shape;3554;p7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8" name="Google Shape;3558;p75"/>
          <p:cNvGrpSpPr/>
          <p:nvPr/>
        </p:nvGrpSpPr>
        <p:grpSpPr>
          <a:xfrm rot="5400000">
            <a:off x="7551683" y="3879926"/>
            <a:ext cx="293111" cy="293388"/>
            <a:chOff x="3164039" y="430875"/>
            <a:chExt cx="293111" cy="293388"/>
          </a:xfrm>
        </p:grpSpPr>
        <p:sp>
          <p:nvSpPr>
            <p:cNvPr id="3559" name="Google Shape;3559;p7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75"/>
          <p:cNvGrpSpPr/>
          <p:nvPr/>
        </p:nvGrpSpPr>
        <p:grpSpPr>
          <a:xfrm flipH="1" rot="5400000">
            <a:off x="8259052" y="323144"/>
            <a:ext cx="175013" cy="27000"/>
            <a:chOff x="5662375" y="212375"/>
            <a:chExt cx="175013" cy="27000"/>
          </a:xfrm>
        </p:grpSpPr>
        <p:sp>
          <p:nvSpPr>
            <p:cNvPr id="3566" name="Google Shape;3566;p7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69" name="Google Shape;3569;p75"/>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3570" name="Google Shape;3570;p75"/>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3571" name="Google Shape;3571;p75"/>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3572" name="Google Shape;3572;p75"/>
          <p:cNvGrpSpPr/>
          <p:nvPr/>
        </p:nvGrpSpPr>
        <p:grpSpPr>
          <a:xfrm rot="5400000">
            <a:off x="621475" y="4062025"/>
            <a:ext cx="581800" cy="582350"/>
            <a:chOff x="8064275" y="887850"/>
            <a:chExt cx="581800" cy="582350"/>
          </a:xfrm>
        </p:grpSpPr>
        <p:sp>
          <p:nvSpPr>
            <p:cNvPr id="3573" name="Google Shape;3573;p7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75"/>
          <p:cNvGrpSpPr/>
          <p:nvPr/>
        </p:nvGrpSpPr>
        <p:grpSpPr>
          <a:xfrm rot="5400000">
            <a:off x="1482825" y="3350800"/>
            <a:ext cx="292025" cy="292575"/>
            <a:chOff x="7353050" y="316275"/>
            <a:chExt cx="292025" cy="292575"/>
          </a:xfrm>
        </p:grpSpPr>
        <p:sp>
          <p:nvSpPr>
            <p:cNvPr id="3580" name="Google Shape;3580;p7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75"/>
          <p:cNvGrpSpPr/>
          <p:nvPr/>
        </p:nvGrpSpPr>
        <p:grpSpPr>
          <a:xfrm rot="5400000">
            <a:off x="1595125" y="4790325"/>
            <a:ext cx="175000" cy="175000"/>
            <a:chOff x="8792300" y="321275"/>
            <a:chExt cx="175000" cy="175000"/>
          </a:xfrm>
        </p:grpSpPr>
        <p:sp>
          <p:nvSpPr>
            <p:cNvPr id="3585" name="Google Shape;3585;p7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9" name="Google Shape;3589;p75"/>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5"/>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5"/>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5"/>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5"/>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5"/>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5" name="Google Shape;3595;p75"/>
          <p:cNvGrpSpPr/>
          <p:nvPr/>
        </p:nvGrpSpPr>
        <p:grpSpPr>
          <a:xfrm rot="5400000">
            <a:off x="1701119" y="1515381"/>
            <a:ext cx="175013" cy="27000"/>
            <a:chOff x="5662375" y="212375"/>
            <a:chExt cx="175013" cy="27000"/>
          </a:xfrm>
        </p:grpSpPr>
        <p:sp>
          <p:nvSpPr>
            <p:cNvPr id="3596" name="Google Shape;3596;p7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75"/>
          <p:cNvGrpSpPr/>
          <p:nvPr/>
        </p:nvGrpSpPr>
        <p:grpSpPr>
          <a:xfrm rot="5400000">
            <a:off x="1819519" y="4562081"/>
            <a:ext cx="175013" cy="27000"/>
            <a:chOff x="5662375" y="212375"/>
            <a:chExt cx="175013" cy="27000"/>
          </a:xfrm>
        </p:grpSpPr>
        <p:sp>
          <p:nvSpPr>
            <p:cNvPr id="3600" name="Google Shape;3600;p7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75"/>
          <p:cNvGrpSpPr/>
          <p:nvPr/>
        </p:nvGrpSpPr>
        <p:grpSpPr>
          <a:xfrm rot="5400000">
            <a:off x="408594" y="4140781"/>
            <a:ext cx="175013" cy="27000"/>
            <a:chOff x="5662375" y="212375"/>
            <a:chExt cx="175013" cy="27000"/>
          </a:xfrm>
        </p:grpSpPr>
        <p:sp>
          <p:nvSpPr>
            <p:cNvPr id="3604" name="Google Shape;3604;p7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7" name="Google Shape;3607;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3608" name="Shape 3608"/>
        <p:cNvGrpSpPr/>
        <p:nvPr/>
      </p:nvGrpSpPr>
      <p:grpSpPr>
        <a:xfrm>
          <a:off x="0" y="0"/>
          <a:ext cx="0" cy="0"/>
          <a:chOff x="0" y="0"/>
          <a:chExt cx="0" cy="0"/>
        </a:xfrm>
      </p:grpSpPr>
      <p:sp>
        <p:nvSpPr>
          <p:cNvPr id="3609" name="Google Shape;3609;p76"/>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3610" name="Google Shape;3610;p76"/>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3611" name="Google Shape;3611;p76"/>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3612" name="Google Shape;3612;p76"/>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3613" name="Google Shape;3613;p76"/>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3614" name="Google Shape;3614;p76"/>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3615" name="Google Shape;3615;p76"/>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3616" name="Google Shape;3616;p76"/>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3617" name="Google Shape;3617;p76"/>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3618" name="Google Shape;3618;p76"/>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3619" name="Google Shape;3619;p76"/>
          <p:cNvGrpSpPr/>
          <p:nvPr/>
        </p:nvGrpSpPr>
        <p:grpSpPr>
          <a:xfrm flipH="1" rot="5400000">
            <a:off x="7407333" y="1284925"/>
            <a:ext cx="581800" cy="582350"/>
            <a:chOff x="8064275" y="887850"/>
            <a:chExt cx="581800" cy="582350"/>
          </a:xfrm>
        </p:grpSpPr>
        <p:sp>
          <p:nvSpPr>
            <p:cNvPr id="3620" name="Google Shape;3620;p7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76"/>
          <p:cNvGrpSpPr/>
          <p:nvPr/>
        </p:nvGrpSpPr>
        <p:grpSpPr>
          <a:xfrm flipH="1" rot="5400000">
            <a:off x="7869720" y="2754200"/>
            <a:ext cx="292025" cy="292575"/>
            <a:chOff x="7353050" y="316275"/>
            <a:chExt cx="292025" cy="292575"/>
          </a:xfrm>
        </p:grpSpPr>
        <p:sp>
          <p:nvSpPr>
            <p:cNvPr id="3627" name="Google Shape;3627;p7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1" name="Google Shape;3631;p76"/>
          <p:cNvGrpSpPr/>
          <p:nvPr/>
        </p:nvGrpSpPr>
        <p:grpSpPr>
          <a:xfrm flipH="1" rot="5400000">
            <a:off x="8012458" y="178175"/>
            <a:ext cx="175000" cy="175000"/>
            <a:chOff x="8792300" y="321275"/>
            <a:chExt cx="175000" cy="175000"/>
          </a:xfrm>
        </p:grpSpPr>
        <p:sp>
          <p:nvSpPr>
            <p:cNvPr id="3632" name="Google Shape;3632;p7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76"/>
          <p:cNvGrpSpPr/>
          <p:nvPr/>
        </p:nvGrpSpPr>
        <p:grpSpPr>
          <a:xfrm rot="5400000">
            <a:off x="7551683" y="3879926"/>
            <a:ext cx="293111" cy="293388"/>
            <a:chOff x="3164039" y="430875"/>
            <a:chExt cx="293111" cy="293388"/>
          </a:xfrm>
        </p:grpSpPr>
        <p:sp>
          <p:nvSpPr>
            <p:cNvPr id="3637" name="Google Shape;3637;p7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3" name="Google Shape;3643;p76"/>
          <p:cNvGrpSpPr/>
          <p:nvPr/>
        </p:nvGrpSpPr>
        <p:grpSpPr>
          <a:xfrm flipH="1" rot="5400000">
            <a:off x="8259052" y="323144"/>
            <a:ext cx="175013" cy="27000"/>
            <a:chOff x="5662375" y="212375"/>
            <a:chExt cx="175013" cy="27000"/>
          </a:xfrm>
        </p:grpSpPr>
        <p:sp>
          <p:nvSpPr>
            <p:cNvPr id="3644" name="Google Shape;3644;p7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47" name="Google Shape;3647;p76"/>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3648" name="Google Shape;3648;p76"/>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3649" name="Google Shape;3649;p76"/>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3650" name="Google Shape;3650;p76"/>
          <p:cNvGrpSpPr/>
          <p:nvPr/>
        </p:nvGrpSpPr>
        <p:grpSpPr>
          <a:xfrm rot="5400000">
            <a:off x="621475" y="4062025"/>
            <a:ext cx="581800" cy="582350"/>
            <a:chOff x="8064275" y="887850"/>
            <a:chExt cx="581800" cy="582350"/>
          </a:xfrm>
        </p:grpSpPr>
        <p:sp>
          <p:nvSpPr>
            <p:cNvPr id="3651" name="Google Shape;3651;p7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7" name="Google Shape;3657;p76"/>
          <p:cNvGrpSpPr/>
          <p:nvPr/>
        </p:nvGrpSpPr>
        <p:grpSpPr>
          <a:xfrm rot="5400000">
            <a:off x="1482825" y="3350800"/>
            <a:ext cx="292025" cy="292575"/>
            <a:chOff x="7353050" y="316275"/>
            <a:chExt cx="292025" cy="292575"/>
          </a:xfrm>
        </p:grpSpPr>
        <p:sp>
          <p:nvSpPr>
            <p:cNvPr id="3658" name="Google Shape;3658;p7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76"/>
          <p:cNvGrpSpPr/>
          <p:nvPr/>
        </p:nvGrpSpPr>
        <p:grpSpPr>
          <a:xfrm rot="5400000">
            <a:off x="1595125" y="4790325"/>
            <a:ext cx="175000" cy="175000"/>
            <a:chOff x="8792300" y="321275"/>
            <a:chExt cx="175000" cy="175000"/>
          </a:xfrm>
        </p:grpSpPr>
        <p:sp>
          <p:nvSpPr>
            <p:cNvPr id="3663" name="Google Shape;3663;p7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7" name="Google Shape;3667;p76"/>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6"/>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6"/>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6"/>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6"/>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6"/>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3" name="Google Shape;3673;p76"/>
          <p:cNvGrpSpPr/>
          <p:nvPr/>
        </p:nvGrpSpPr>
        <p:grpSpPr>
          <a:xfrm rot="5400000">
            <a:off x="1701119" y="1515381"/>
            <a:ext cx="175013" cy="27000"/>
            <a:chOff x="5662375" y="212375"/>
            <a:chExt cx="175013" cy="27000"/>
          </a:xfrm>
        </p:grpSpPr>
        <p:sp>
          <p:nvSpPr>
            <p:cNvPr id="3674" name="Google Shape;3674;p7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76"/>
          <p:cNvGrpSpPr/>
          <p:nvPr/>
        </p:nvGrpSpPr>
        <p:grpSpPr>
          <a:xfrm rot="5400000">
            <a:off x="1819519" y="4562081"/>
            <a:ext cx="175013" cy="27000"/>
            <a:chOff x="5662375" y="212375"/>
            <a:chExt cx="175013" cy="27000"/>
          </a:xfrm>
        </p:grpSpPr>
        <p:sp>
          <p:nvSpPr>
            <p:cNvPr id="3678" name="Google Shape;3678;p7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76"/>
          <p:cNvGrpSpPr/>
          <p:nvPr/>
        </p:nvGrpSpPr>
        <p:grpSpPr>
          <a:xfrm rot="5400000">
            <a:off x="408594" y="4140781"/>
            <a:ext cx="175013" cy="27000"/>
            <a:chOff x="5662375" y="212375"/>
            <a:chExt cx="175013" cy="27000"/>
          </a:xfrm>
        </p:grpSpPr>
        <p:sp>
          <p:nvSpPr>
            <p:cNvPr id="3682" name="Google Shape;3682;p7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5" name="Google Shape;3685;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3686" name="Shape 3686"/>
        <p:cNvGrpSpPr/>
        <p:nvPr/>
      </p:nvGrpSpPr>
      <p:grpSpPr>
        <a:xfrm>
          <a:off x="0" y="0"/>
          <a:ext cx="0" cy="0"/>
          <a:chOff x="0" y="0"/>
          <a:chExt cx="0" cy="0"/>
        </a:xfrm>
      </p:grpSpPr>
      <p:sp>
        <p:nvSpPr>
          <p:cNvPr id="3687" name="Google Shape;3687;p77"/>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3688" name="Google Shape;3688;p77"/>
          <p:cNvGrpSpPr/>
          <p:nvPr/>
        </p:nvGrpSpPr>
        <p:grpSpPr>
          <a:xfrm>
            <a:off x="261711" y="-1158"/>
            <a:ext cx="8550326" cy="3981600"/>
            <a:chOff x="261711" y="-1158"/>
            <a:chExt cx="8550326" cy="3981600"/>
          </a:xfrm>
        </p:grpSpPr>
        <p:cxnSp>
          <p:nvCxnSpPr>
            <p:cNvPr id="3689" name="Google Shape;3689;p77"/>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3690" name="Google Shape;3690;p77"/>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3691" name="Google Shape;3691;p77"/>
            <p:cNvGrpSpPr/>
            <p:nvPr/>
          </p:nvGrpSpPr>
          <p:grpSpPr>
            <a:xfrm rot="10800000">
              <a:off x="343275" y="3300779"/>
              <a:ext cx="344736" cy="345385"/>
              <a:chOff x="7353050" y="316275"/>
              <a:chExt cx="292025" cy="292575"/>
            </a:xfrm>
          </p:grpSpPr>
          <p:sp>
            <p:nvSpPr>
              <p:cNvPr id="3692" name="Google Shape;3692;p7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6" name="Google Shape;3696;p77"/>
            <p:cNvGrpSpPr/>
            <p:nvPr/>
          </p:nvGrpSpPr>
          <p:grpSpPr>
            <a:xfrm rot="10800000">
              <a:off x="8520013" y="714742"/>
              <a:ext cx="292025" cy="292575"/>
              <a:chOff x="7353050" y="316275"/>
              <a:chExt cx="292025" cy="292575"/>
            </a:xfrm>
          </p:grpSpPr>
          <p:sp>
            <p:nvSpPr>
              <p:cNvPr id="3697" name="Google Shape;3697;p7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77"/>
            <p:cNvGrpSpPr/>
            <p:nvPr/>
          </p:nvGrpSpPr>
          <p:grpSpPr>
            <a:xfrm rot="10800000">
              <a:off x="261711" y="465077"/>
              <a:ext cx="507562" cy="507984"/>
              <a:chOff x="8064275" y="887850"/>
              <a:chExt cx="581800" cy="582350"/>
            </a:xfrm>
          </p:grpSpPr>
          <p:sp>
            <p:nvSpPr>
              <p:cNvPr id="3702" name="Google Shape;3702;p7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08" name="Google Shape;3708;p77"/>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709" name="Google Shape;3709;p77"/>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710" name="Google Shape;3710;p77"/>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711" name="Google Shape;3711;p77"/>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712" name="Google Shape;3712;p77"/>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713" name="Google Shape;3713;p77"/>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714" name="Google Shape;3714;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1"/>
                </a:solidFill>
                <a:latin typeface="Barlow Semi Condensed Medium"/>
                <a:ea typeface="Barlow Semi Condensed Medium"/>
                <a:cs typeface="Barlow Semi Condensed Medium"/>
                <a:sym typeface="Barlow Semi Condensed Medium"/>
              </a:defRPr>
            </a:lvl1pPr>
            <a:lvl2pPr lvl="1">
              <a:buNone/>
              <a:defRPr>
                <a:solidFill>
                  <a:schemeClr val="accent1"/>
                </a:solidFill>
                <a:latin typeface="Barlow Semi Condensed Medium"/>
                <a:ea typeface="Barlow Semi Condensed Medium"/>
                <a:cs typeface="Barlow Semi Condensed Medium"/>
                <a:sym typeface="Barlow Semi Condensed Medium"/>
              </a:defRPr>
            </a:lvl2pPr>
            <a:lvl3pPr lvl="2">
              <a:buNone/>
              <a:defRPr>
                <a:solidFill>
                  <a:schemeClr val="accent1"/>
                </a:solidFill>
                <a:latin typeface="Barlow Semi Condensed Medium"/>
                <a:ea typeface="Barlow Semi Condensed Medium"/>
                <a:cs typeface="Barlow Semi Condensed Medium"/>
                <a:sym typeface="Barlow Semi Condensed Medium"/>
              </a:defRPr>
            </a:lvl3pPr>
            <a:lvl4pPr lvl="3">
              <a:buNone/>
              <a:defRPr>
                <a:solidFill>
                  <a:schemeClr val="accent1"/>
                </a:solidFill>
                <a:latin typeface="Barlow Semi Condensed Medium"/>
                <a:ea typeface="Barlow Semi Condensed Medium"/>
                <a:cs typeface="Barlow Semi Condensed Medium"/>
                <a:sym typeface="Barlow Semi Condensed Medium"/>
              </a:defRPr>
            </a:lvl4pPr>
            <a:lvl5pPr lvl="4">
              <a:buNone/>
              <a:defRPr>
                <a:solidFill>
                  <a:schemeClr val="accent1"/>
                </a:solidFill>
                <a:latin typeface="Barlow Semi Condensed Medium"/>
                <a:ea typeface="Barlow Semi Condensed Medium"/>
                <a:cs typeface="Barlow Semi Condensed Medium"/>
                <a:sym typeface="Barlow Semi Condensed Medium"/>
              </a:defRPr>
            </a:lvl5pPr>
            <a:lvl6pPr lvl="5">
              <a:buNone/>
              <a:defRPr>
                <a:solidFill>
                  <a:schemeClr val="accent1"/>
                </a:solidFill>
                <a:latin typeface="Barlow Semi Condensed Medium"/>
                <a:ea typeface="Barlow Semi Condensed Medium"/>
                <a:cs typeface="Barlow Semi Condensed Medium"/>
                <a:sym typeface="Barlow Semi Condensed Medium"/>
              </a:defRPr>
            </a:lvl6pPr>
            <a:lvl7pPr lvl="6">
              <a:buNone/>
              <a:defRPr>
                <a:solidFill>
                  <a:schemeClr val="accent1"/>
                </a:solidFill>
                <a:latin typeface="Barlow Semi Condensed Medium"/>
                <a:ea typeface="Barlow Semi Condensed Medium"/>
                <a:cs typeface="Barlow Semi Condensed Medium"/>
                <a:sym typeface="Barlow Semi Condensed Medium"/>
              </a:defRPr>
            </a:lvl7pPr>
            <a:lvl8pPr lvl="7">
              <a:buNone/>
              <a:defRPr>
                <a:solidFill>
                  <a:schemeClr val="accent1"/>
                </a:solidFill>
                <a:latin typeface="Barlow Semi Condensed Medium"/>
                <a:ea typeface="Barlow Semi Condensed Medium"/>
                <a:cs typeface="Barlow Semi Condensed Medium"/>
                <a:sym typeface="Barlow Semi Condensed Medium"/>
              </a:defRPr>
            </a:lvl8pPr>
            <a:lvl9pPr lvl="8">
              <a:buNone/>
              <a:defRPr>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3715" name="Shape 3715"/>
        <p:cNvGrpSpPr/>
        <p:nvPr/>
      </p:nvGrpSpPr>
      <p:grpSpPr>
        <a:xfrm>
          <a:off x="0" y="0"/>
          <a:ext cx="0" cy="0"/>
          <a:chOff x="0" y="0"/>
          <a:chExt cx="0" cy="0"/>
        </a:xfrm>
      </p:grpSpPr>
      <p:cxnSp>
        <p:nvCxnSpPr>
          <p:cNvPr id="3716" name="Google Shape;3716;p78"/>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3717" name="Google Shape;3717;p78"/>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18" name="Google Shape;3718;p78"/>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3719" name="Google Shape;3719;p78"/>
          <p:cNvGrpSpPr/>
          <p:nvPr/>
        </p:nvGrpSpPr>
        <p:grpSpPr>
          <a:xfrm flipH="1">
            <a:off x="431725" y="4183775"/>
            <a:ext cx="292025" cy="292575"/>
            <a:chOff x="7353050" y="316275"/>
            <a:chExt cx="292025" cy="292575"/>
          </a:xfrm>
        </p:grpSpPr>
        <p:sp>
          <p:nvSpPr>
            <p:cNvPr id="3720" name="Google Shape;3720;p7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78"/>
          <p:cNvGrpSpPr/>
          <p:nvPr/>
        </p:nvGrpSpPr>
        <p:grpSpPr>
          <a:xfrm>
            <a:off x="1075789" y="4604675"/>
            <a:ext cx="293111" cy="293388"/>
            <a:chOff x="3164039" y="430875"/>
            <a:chExt cx="293111" cy="293388"/>
          </a:xfrm>
        </p:grpSpPr>
        <p:sp>
          <p:nvSpPr>
            <p:cNvPr id="3725" name="Google Shape;3725;p7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31" name="Google Shape;3731;p78"/>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3732" name="Google Shape;3732;p78"/>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3733" name="Google Shape;3733;p78"/>
          <p:cNvGrpSpPr/>
          <p:nvPr/>
        </p:nvGrpSpPr>
        <p:grpSpPr>
          <a:xfrm>
            <a:off x="8064275" y="526925"/>
            <a:ext cx="581800" cy="582350"/>
            <a:chOff x="8064275" y="887850"/>
            <a:chExt cx="581800" cy="582350"/>
          </a:xfrm>
        </p:grpSpPr>
        <p:sp>
          <p:nvSpPr>
            <p:cNvPr id="3734" name="Google Shape;3734;p7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0" name="Google Shape;3740;p78"/>
          <p:cNvGrpSpPr/>
          <p:nvPr/>
        </p:nvGrpSpPr>
        <p:grpSpPr>
          <a:xfrm>
            <a:off x="7033875" y="170875"/>
            <a:ext cx="292025" cy="292575"/>
            <a:chOff x="7353050" y="316275"/>
            <a:chExt cx="292025" cy="292575"/>
          </a:xfrm>
        </p:grpSpPr>
        <p:sp>
          <p:nvSpPr>
            <p:cNvPr id="3741" name="Google Shape;3741;p7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78"/>
          <p:cNvGrpSpPr/>
          <p:nvPr/>
        </p:nvGrpSpPr>
        <p:grpSpPr>
          <a:xfrm>
            <a:off x="8757950" y="229650"/>
            <a:ext cx="175000" cy="175000"/>
            <a:chOff x="8792300" y="321275"/>
            <a:chExt cx="175000" cy="175000"/>
          </a:xfrm>
        </p:grpSpPr>
        <p:sp>
          <p:nvSpPr>
            <p:cNvPr id="3746" name="Google Shape;3746;p7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78"/>
          <p:cNvGrpSpPr/>
          <p:nvPr/>
        </p:nvGrpSpPr>
        <p:grpSpPr>
          <a:xfrm>
            <a:off x="8490050" y="170875"/>
            <a:ext cx="175013" cy="27000"/>
            <a:chOff x="5662375" y="212375"/>
            <a:chExt cx="175013" cy="27000"/>
          </a:xfrm>
        </p:grpSpPr>
        <p:sp>
          <p:nvSpPr>
            <p:cNvPr id="3751" name="Google Shape;3751;p7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78"/>
          <p:cNvGrpSpPr/>
          <p:nvPr/>
        </p:nvGrpSpPr>
        <p:grpSpPr>
          <a:xfrm>
            <a:off x="7916350" y="1124600"/>
            <a:ext cx="175013" cy="27000"/>
            <a:chOff x="5662375" y="212375"/>
            <a:chExt cx="175013" cy="27000"/>
          </a:xfrm>
        </p:grpSpPr>
        <p:sp>
          <p:nvSpPr>
            <p:cNvPr id="3755" name="Google Shape;3755;p7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8" name="Google Shape;3758;p78"/>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759" name="Google Shape;3759;p78"/>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760" name="Google Shape;3760;p78"/>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3761" name="Google Shape;3761;p78"/>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762" name="Google Shape;3762;p78"/>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763" name="Google Shape;3763;p78"/>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3764" name="Google Shape;3764;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1"/>
                </a:solidFill>
                <a:latin typeface="Barlow Semi Condensed Medium"/>
                <a:ea typeface="Barlow Semi Condensed Medium"/>
                <a:cs typeface="Barlow Semi Condensed Medium"/>
                <a:sym typeface="Barlow Semi Condensed Medium"/>
              </a:defRPr>
            </a:lvl1pPr>
            <a:lvl2pPr lvl="1">
              <a:buNone/>
              <a:defRPr>
                <a:solidFill>
                  <a:schemeClr val="accent1"/>
                </a:solidFill>
                <a:latin typeface="Barlow Semi Condensed Medium"/>
                <a:ea typeface="Barlow Semi Condensed Medium"/>
                <a:cs typeface="Barlow Semi Condensed Medium"/>
                <a:sym typeface="Barlow Semi Condensed Medium"/>
              </a:defRPr>
            </a:lvl2pPr>
            <a:lvl3pPr lvl="2">
              <a:buNone/>
              <a:defRPr>
                <a:solidFill>
                  <a:schemeClr val="accent1"/>
                </a:solidFill>
                <a:latin typeface="Barlow Semi Condensed Medium"/>
                <a:ea typeface="Barlow Semi Condensed Medium"/>
                <a:cs typeface="Barlow Semi Condensed Medium"/>
                <a:sym typeface="Barlow Semi Condensed Medium"/>
              </a:defRPr>
            </a:lvl3pPr>
            <a:lvl4pPr lvl="3">
              <a:buNone/>
              <a:defRPr>
                <a:solidFill>
                  <a:schemeClr val="accent1"/>
                </a:solidFill>
                <a:latin typeface="Barlow Semi Condensed Medium"/>
                <a:ea typeface="Barlow Semi Condensed Medium"/>
                <a:cs typeface="Barlow Semi Condensed Medium"/>
                <a:sym typeface="Barlow Semi Condensed Medium"/>
              </a:defRPr>
            </a:lvl4pPr>
            <a:lvl5pPr lvl="4">
              <a:buNone/>
              <a:defRPr>
                <a:solidFill>
                  <a:schemeClr val="accent1"/>
                </a:solidFill>
                <a:latin typeface="Barlow Semi Condensed Medium"/>
                <a:ea typeface="Barlow Semi Condensed Medium"/>
                <a:cs typeface="Barlow Semi Condensed Medium"/>
                <a:sym typeface="Barlow Semi Condensed Medium"/>
              </a:defRPr>
            </a:lvl5pPr>
            <a:lvl6pPr lvl="5">
              <a:buNone/>
              <a:defRPr>
                <a:solidFill>
                  <a:schemeClr val="accent1"/>
                </a:solidFill>
                <a:latin typeface="Barlow Semi Condensed Medium"/>
                <a:ea typeface="Barlow Semi Condensed Medium"/>
                <a:cs typeface="Barlow Semi Condensed Medium"/>
                <a:sym typeface="Barlow Semi Condensed Medium"/>
              </a:defRPr>
            </a:lvl6pPr>
            <a:lvl7pPr lvl="6">
              <a:buNone/>
              <a:defRPr>
                <a:solidFill>
                  <a:schemeClr val="accent1"/>
                </a:solidFill>
                <a:latin typeface="Barlow Semi Condensed Medium"/>
                <a:ea typeface="Barlow Semi Condensed Medium"/>
                <a:cs typeface="Barlow Semi Condensed Medium"/>
                <a:sym typeface="Barlow Semi Condensed Medium"/>
              </a:defRPr>
            </a:lvl7pPr>
            <a:lvl8pPr lvl="7">
              <a:buNone/>
              <a:defRPr>
                <a:solidFill>
                  <a:schemeClr val="accent1"/>
                </a:solidFill>
                <a:latin typeface="Barlow Semi Condensed Medium"/>
                <a:ea typeface="Barlow Semi Condensed Medium"/>
                <a:cs typeface="Barlow Semi Condensed Medium"/>
                <a:sym typeface="Barlow Semi Condensed Medium"/>
              </a:defRPr>
            </a:lvl8pPr>
            <a:lvl9pPr lvl="8">
              <a:buNone/>
              <a:defRPr>
                <a:solidFill>
                  <a:schemeClr val="accent1"/>
                </a:solidFill>
                <a:latin typeface="Barlow Semi Condensed Medium"/>
                <a:ea typeface="Barlow Semi Condensed Medium"/>
                <a:cs typeface="Barlow Semi Condensed Medium"/>
                <a:sym typeface="Barlow Semi Condensed Medium"/>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3765" name="Shape 3765"/>
        <p:cNvGrpSpPr/>
        <p:nvPr/>
      </p:nvGrpSpPr>
      <p:grpSpPr>
        <a:xfrm>
          <a:off x="0" y="0"/>
          <a:ext cx="0" cy="0"/>
          <a:chOff x="0" y="0"/>
          <a:chExt cx="0" cy="0"/>
        </a:xfrm>
      </p:grpSpPr>
      <p:sp>
        <p:nvSpPr>
          <p:cNvPr id="3766" name="Google Shape;3766;p79"/>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767" name="Google Shape;3767;p79"/>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3768" name="Google Shape;3768;p79"/>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3769" name="Google Shape;3769;p79"/>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3770" name="Google Shape;3770;p79"/>
          <p:cNvGrpSpPr/>
          <p:nvPr/>
        </p:nvGrpSpPr>
        <p:grpSpPr>
          <a:xfrm flipH="1">
            <a:off x="300738" y="4167800"/>
            <a:ext cx="292025" cy="292575"/>
            <a:chOff x="7353050" y="316275"/>
            <a:chExt cx="292025" cy="292575"/>
          </a:xfrm>
        </p:grpSpPr>
        <p:sp>
          <p:nvSpPr>
            <p:cNvPr id="3771" name="Google Shape;3771;p7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79"/>
          <p:cNvGrpSpPr/>
          <p:nvPr/>
        </p:nvGrpSpPr>
        <p:grpSpPr>
          <a:xfrm>
            <a:off x="148789" y="3224300"/>
            <a:ext cx="293111" cy="293388"/>
            <a:chOff x="3164039" y="430875"/>
            <a:chExt cx="293111" cy="293388"/>
          </a:xfrm>
        </p:grpSpPr>
        <p:sp>
          <p:nvSpPr>
            <p:cNvPr id="3776" name="Google Shape;3776;p7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82" name="Google Shape;3782;p79"/>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783" name="Google Shape;3783;p79"/>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784" name="Google Shape;3784;p79"/>
          <p:cNvGrpSpPr/>
          <p:nvPr/>
        </p:nvGrpSpPr>
        <p:grpSpPr>
          <a:xfrm>
            <a:off x="8064275" y="526925"/>
            <a:ext cx="581800" cy="582350"/>
            <a:chOff x="8064275" y="887850"/>
            <a:chExt cx="581800" cy="582350"/>
          </a:xfrm>
        </p:grpSpPr>
        <p:sp>
          <p:nvSpPr>
            <p:cNvPr id="3785" name="Google Shape;3785;p7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79"/>
          <p:cNvGrpSpPr/>
          <p:nvPr/>
        </p:nvGrpSpPr>
        <p:grpSpPr>
          <a:xfrm>
            <a:off x="7033875" y="170875"/>
            <a:ext cx="292025" cy="292575"/>
            <a:chOff x="7353050" y="316275"/>
            <a:chExt cx="292025" cy="292575"/>
          </a:xfrm>
        </p:grpSpPr>
        <p:sp>
          <p:nvSpPr>
            <p:cNvPr id="3792" name="Google Shape;3792;p7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79"/>
          <p:cNvGrpSpPr/>
          <p:nvPr/>
        </p:nvGrpSpPr>
        <p:grpSpPr>
          <a:xfrm>
            <a:off x="8757950" y="229650"/>
            <a:ext cx="175000" cy="175000"/>
            <a:chOff x="8792300" y="321275"/>
            <a:chExt cx="175000" cy="175000"/>
          </a:xfrm>
        </p:grpSpPr>
        <p:sp>
          <p:nvSpPr>
            <p:cNvPr id="3797" name="Google Shape;3797;p7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79"/>
          <p:cNvGrpSpPr/>
          <p:nvPr/>
        </p:nvGrpSpPr>
        <p:grpSpPr>
          <a:xfrm>
            <a:off x="8490050" y="170875"/>
            <a:ext cx="175013" cy="27000"/>
            <a:chOff x="5662375" y="212375"/>
            <a:chExt cx="175013" cy="27000"/>
          </a:xfrm>
        </p:grpSpPr>
        <p:sp>
          <p:nvSpPr>
            <p:cNvPr id="3802" name="Google Shape;3802;p7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79"/>
          <p:cNvGrpSpPr/>
          <p:nvPr/>
        </p:nvGrpSpPr>
        <p:grpSpPr>
          <a:xfrm>
            <a:off x="7916350" y="1124600"/>
            <a:ext cx="175013" cy="27000"/>
            <a:chOff x="5662375" y="212375"/>
            <a:chExt cx="175013" cy="27000"/>
          </a:xfrm>
        </p:grpSpPr>
        <p:sp>
          <p:nvSpPr>
            <p:cNvPr id="3806" name="Google Shape;3806;p7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9" name="Google Shape;3809;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3810" name="Shape 3810"/>
        <p:cNvGrpSpPr/>
        <p:nvPr/>
      </p:nvGrpSpPr>
      <p:grpSpPr>
        <a:xfrm>
          <a:off x="0" y="0"/>
          <a:ext cx="0" cy="0"/>
          <a:chOff x="0" y="0"/>
          <a:chExt cx="0" cy="0"/>
        </a:xfrm>
      </p:grpSpPr>
      <p:sp>
        <p:nvSpPr>
          <p:cNvPr id="3811" name="Google Shape;3811;p80"/>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3812" name="Google Shape;3812;p80"/>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3813" name="Google Shape;3813;p80"/>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3814" name="Google Shape;3814;p80"/>
          <p:cNvGrpSpPr/>
          <p:nvPr/>
        </p:nvGrpSpPr>
        <p:grpSpPr>
          <a:xfrm flipH="1">
            <a:off x="431725" y="4183775"/>
            <a:ext cx="292025" cy="292575"/>
            <a:chOff x="7353050" y="316275"/>
            <a:chExt cx="292025" cy="292575"/>
          </a:xfrm>
        </p:grpSpPr>
        <p:sp>
          <p:nvSpPr>
            <p:cNvPr id="3815" name="Google Shape;3815;p8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80"/>
          <p:cNvGrpSpPr/>
          <p:nvPr/>
        </p:nvGrpSpPr>
        <p:grpSpPr>
          <a:xfrm>
            <a:off x="1075789" y="4604675"/>
            <a:ext cx="293111" cy="293388"/>
            <a:chOff x="3164039" y="430875"/>
            <a:chExt cx="293111" cy="293388"/>
          </a:xfrm>
        </p:grpSpPr>
        <p:sp>
          <p:nvSpPr>
            <p:cNvPr id="3820" name="Google Shape;3820;p8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26" name="Google Shape;3826;p80"/>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3827" name="Google Shape;3827;p80"/>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3828" name="Google Shape;3828;p80"/>
          <p:cNvGrpSpPr/>
          <p:nvPr/>
        </p:nvGrpSpPr>
        <p:grpSpPr>
          <a:xfrm>
            <a:off x="8064275" y="526925"/>
            <a:ext cx="581800" cy="582350"/>
            <a:chOff x="8064275" y="887850"/>
            <a:chExt cx="581800" cy="582350"/>
          </a:xfrm>
        </p:grpSpPr>
        <p:sp>
          <p:nvSpPr>
            <p:cNvPr id="3829" name="Google Shape;3829;p8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80"/>
          <p:cNvGrpSpPr/>
          <p:nvPr/>
        </p:nvGrpSpPr>
        <p:grpSpPr>
          <a:xfrm>
            <a:off x="7033875" y="170875"/>
            <a:ext cx="292025" cy="292575"/>
            <a:chOff x="7353050" y="316275"/>
            <a:chExt cx="292025" cy="292575"/>
          </a:xfrm>
        </p:grpSpPr>
        <p:sp>
          <p:nvSpPr>
            <p:cNvPr id="3836" name="Google Shape;3836;p8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80"/>
          <p:cNvGrpSpPr/>
          <p:nvPr/>
        </p:nvGrpSpPr>
        <p:grpSpPr>
          <a:xfrm>
            <a:off x="8757950" y="229650"/>
            <a:ext cx="175000" cy="175000"/>
            <a:chOff x="8792300" y="321275"/>
            <a:chExt cx="175000" cy="175000"/>
          </a:xfrm>
        </p:grpSpPr>
        <p:sp>
          <p:nvSpPr>
            <p:cNvPr id="3841" name="Google Shape;3841;p8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80"/>
          <p:cNvGrpSpPr/>
          <p:nvPr/>
        </p:nvGrpSpPr>
        <p:grpSpPr>
          <a:xfrm>
            <a:off x="8490050" y="170875"/>
            <a:ext cx="175013" cy="27000"/>
            <a:chOff x="5662375" y="212375"/>
            <a:chExt cx="175013" cy="27000"/>
          </a:xfrm>
        </p:grpSpPr>
        <p:sp>
          <p:nvSpPr>
            <p:cNvPr id="3846" name="Google Shape;3846;p8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80"/>
          <p:cNvGrpSpPr/>
          <p:nvPr/>
        </p:nvGrpSpPr>
        <p:grpSpPr>
          <a:xfrm>
            <a:off x="7916350" y="1124600"/>
            <a:ext cx="175013" cy="27000"/>
            <a:chOff x="5662375" y="212375"/>
            <a:chExt cx="175013" cy="27000"/>
          </a:xfrm>
        </p:grpSpPr>
        <p:sp>
          <p:nvSpPr>
            <p:cNvPr id="3850" name="Google Shape;3850;p8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3" name="Google Shape;3853;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3854" name="Shape 3854"/>
        <p:cNvGrpSpPr/>
        <p:nvPr/>
      </p:nvGrpSpPr>
      <p:grpSpPr>
        <a:xfrm>
          <a:off x="0" y="0"/>
          <a:ext cx="0" cy="0"/>
          <a:chOff x="0" y="0"/>
          <a:chExt cx="0" cy="0"/>
        </a:xfrm>
      </p:grpSpPr>
      <p:sp>
        <p:nvSpPr>
          <p:cNvPr id="3855" name="Google Shape;3855;p81"/>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3856" name="Google Shape;3856;p81"/>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3857" name="Google Shape;3857;p81"/>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3858" name="Google Shape;3858;p81"/>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3859" name="Google Shape;3859;p81"/>
          <p:cNvGrpSpPr/>
          <p:nvPr/>
        </p:nvGrpSpPr>
        <p:grpSpPr>
          <a:xfrm flipH="1">
            <a:off x="499400" y="959675"/>
            <a:ext cx="581800" cy="582350"/>
            <a:chOff x="8064275" y="887850"/>
            <a:chExt cx="581800" cy="582350"/>
          </a:xfrm>
        </p:grpSpPr>
        <p:sp>
          <p:nvSpPr>
            <p:cNvPr id="3860" name="Google Shape;3860;p8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81"/>
          <p:cNvGrpSpPr/>
          <p:nvPr/>
        </p:nvGrpSpPr>
        <p:grpSpPr>
          <a:xfrm flipH="1">
            <a:off x="1500400" y="388100"/>
            <a:ext cx="292025" cy="292575"/>
            <a:chOff x="7353050" y="316275"/>
            <a:chExt cx="292025" cy="292575"/>
          </a:xfrm>
        </p:grpSpPr>
        <p:sp>
          <p:nvSpPr>
            <p:cNvPr id="3867" name="Google Shape;3867;p8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1" name="Google Shape;3871;p81"/>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1"/>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1"/>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1"/>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1"/>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1"/>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7" name="Google Shape;3877;p81"/>
          <p:cNvGrpSpPr/>
          <p:nvPr/>
        </p:nvGrpSpPr>
        <p:grpSpPr>
          <a:xfrm flipH="1">
            <a:off x="3527112" y="361100"/>
            <a:ext cx="175013" cy="27000"/>
            <a:chOff x="5662375" y="212375"/>
            <a:chExt cx="175013" cy="27000"/>
          </a:xfrm>
        </p:grpSpPr>
        <p:sp>
          <p:nvSpPr>
            <p:cNvPr id="3878" name="Google Shape;3878;p8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81"/>
          <p:cNvGrpSpPr/>
          <p:nvPr/>
        </p:nvGrpSpPr>
        <p:grpSpPr>
          <a:xfrm flipH="1">
            <a:off x="480412" y="242700"/>
            <a:ext cx="175013" cy="27000"/>
            <a:chOff x="5662375" y="212375"/>
            <a:chExt cx="175013" cy="27000"/>
          </a:xfrm>
        </p:grpSpPr>
        <p:sp>
          <p:nvSpPr>
            <p:cNvPr id="3882" name="Google Shape;3882;p8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81"/>
          <p:cNvGrpSpPr/>
          <p:nvPr/>
        </p:nvGrpSpPr>
        <p:grpSpPr>
          <a:xfrm flipH="1">
            <a:off x="901712" y="1653625"/>
            <a:ext cx="175013" cy="27000"/>
            <a:chOff x="5662375" y="212375"/>
            <a:chExt cx="175013" cy="27000"/>
          </a:xfrm>
        </p:grpSpPr>
        <p:sp>
          <p:nvSpPr>
            <p:cNvPr id="3886" name="Google Shape;3886;p8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89" name="Google Shape;3889;p81"/>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3890" name="Google Shape;3890;p81"/>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3891" name="Google Shape;3891;p81"/>
          <p:cNvGrpSpPr/>
          <p:nvPr/>
        </p:nvGrpSpPr>
        <p:grpSpPr>
          <a:xfrm rot="10800000">
            <a:off x="499400" y="3940925"/>
            <a:ext cx="581800" cy="582350"/>
            <a:chOff x="8064275" y="887850"/>
            <a:chExt cx="581800" cy="582350"/>
          </a:xfrm>
        </p:grpSpPr>
        <p:sp>
          <p:nvSpPr>
            <p:cNvPr id="3892" name="Google Shape;3892;p8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81"/>
          <p:cNvGrpSpPr/>
          <p:nvPr/>
        </p:nvGrpSpPr>
        <p:grpSpPr>
          <a:xfrm rot="10800000">
            <a:off x="1819575" y="4586750"/>
            <a:ext cx="292025" cy="292575"/>
            <a:chOff x="7353050" y="316275"/>
            <a:chExt cx="292025" cy="292575"/>
          </a:xfrm>
        </p:grpSpPr>
        <p:sp>
          <p:nvSpPr>
            <p:cNvPr id="3899" name="Google Shape;3899;p8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81"/>
          <p:cNvGrpSpPr/>
          <p:nvPr/>
        </p:nvGrpSpPr>
        <p:grpSpPr>
          <a:xfrm rot="10800000">
            <a:off x="212525" y="4645550"/>
            <a:ext cx="175000" cy="175000"/>
            <a:chOff x="8792300" y="321275"/>
            <a:chExt cx="175000" cy="175000"/>
          </a:xfrm>
        </p:grpSpPr>
        <p:sp>
          <p:nvSpPr>
            <p:cNvPr id="3904" name="Google Shape;3904;p8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81"/>
          <p:cNvGrpSpPr/>
          <p:nvPr/>
        </p:nvGrpSpPr>
        <p:grpSpPr>
          <a:xfrm rot="10800000">
            <a:off x="480412" y="4852325"/>
            <a:ext cx="175013" cy="27000"/>
            <a:chOff x="5662375" y="212375"/>
            <a:chExt cx="175013" cy="27000"/>
          </a:xfrm>
        </p:grpSpPr>
        <p:sp>
          <p:nvSpPr>
            <p:cNvPr id="3909" name="Google Shape;3909;p8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2" name="Google Shape;3912;p81"/>
          <p:cNvGrpSpPr/>
          <p:nvPr/>
        </p:nvGrpSpPr>
        <p:grpSpPr>
          <a:xfrm rot="10800000">
            <a:off x="1054112" y="3898600"/>
            <a:ext cx="175013" cy="27000"/>
            <a:chOff x="5662375" y="212375"/>
            <a:chExt cx="175013" cy="27000"/>
          </a:xfrm>
        </p:grpSpPr>
        <p:sp>
          <p:nvSpPr>
            <p:cNvPr id="3913" name="Google Shape;3913;p8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6" name="Google Shape;3916;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3917" name="Shape 3917"/>
        <p:cNvGrpSpPr/>
        <p:nvPr/>
      </p:nvGrpSpPr>
      <p:grpSpPr>
        <a:xfrm>
          <a:off x="0" y="0"/>
          <a:ext cx="0" cy="0"/>
          <a:chOff x="0" y="0"/>
          <a:chExt cx="0" cy="0"/>
        </a:xfrm>
      </p:grpSpPr>
      <p:sp>
        <p:nvSpPr>
          <p:cNvPr id="3918" name="Google Shape;3918;p82"/>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19" name="Google Shape;3919;p82"/>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3920" name="Google Shape;3920;p82"/>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3921" name="Google Shape;3921;p82"/>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3922" name="Google Shape;3922;p82"/>
          <p:cNvGrpSpPr/>
          <p:nvPr/>
        </p:nvGrpSpPr>
        <p:grpSpPr>
          <a:xfrm flipH="1">
            <a:off x="423750" y="125363"/>
            <a:ext cx="292025" cy="292575"/>
            <a:chOff x="7353050" y="316275"/>
            <a:chExt cx="292025" cy="292575"/>
          </a:xfrm>
        </p:grpSpPr>
        <p:sp>
          <p:nvSpPr>
            <p:cNvPr id="3923" name="Google Shape;3923;p8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7" name="Google Shape;3927;p82"/>
          <p:cNvGrpSpPr/>
          <p:nvPr/>
        </p:nvGrpSpPr>
        <p:grpSpPr>
          <a:xfrm>
            <a:off x="1638739" y="558163"/>
            <a:ext cx="293111" cy="293388"/>
            <a:chOff x="3164039" y="430875"/>
            <a:chExt cx="293111" cy="293388"/>
          </a:xfrm>
        </p:grpSpPr>
        <p:sp>
          <p:nvSpPr>
            <p:cNvPr id="3928" name="Google Shape;3928;p8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82"/>
          <p:cNvGrpSpPr/>
          <p:nvPr/>
        </p:nvGrpSpPr>
        <p:grpSpPr>
          <a:xfrm>
            <a:off x="1591750" y="362600"/>
            <a:ext cx="175013" cy="27000"/>
            <a:chOff x="5662375" y="212375"/>
            <a:chExt cx="175013" cy="27000"/>
          </a:xfrm>
        </p:grpSpPr>
        <p:sp>
          <p:nvSpPr>
            <p:cNvPr id="3935" name="Google Shape;3935;p8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38" name="Google Shape;3938;p82"/>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3939" name="Google Shape;3939;p82"/>
          <p:cNvGrpSpPr/>
          <p:nvPr/>
        </p:nvGrpSpPr>
        <p:grpSpPr>
          <a:xfrm>
            <a:off x="7823875" y="202375"/>
            <a:ext cx="581800" cy="582350"/>
            <a:chOff x="8064275" y="887850"/>
            <a:chExt cx="581800" cy="582350"/>
          </a:xfrm>
        </p:grpSpPr>
        <p:sp>
          <p:nvSpPr>
            <p:cNvPr id="3940" name="Google Shape;3940;p8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82"/>
          <p:cNvGrpSpPr/>
          <p:nvPr/>
        </p:nvGrpSpPr>
        <p:grpSpPr>
          <a:xfrm flipH="1">
            <a:off x="8698650" y="1117488"/>
            <a:ext cx="292025" cy="292575"/>
            <a:chOff x="7353050" y="316275"/>
            <a:chExt cx="292025" cy="292575"/>
          </a:xfrm>
        </p:grpSpPr>
        <p:sp>
          <p:nvSpPr>
            <p:cNvPr id="3947" name="Google Shape;3947;p8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82"/>
          <p:cNvGrpSpPr/>
          <p:nvPr/>
        </p:nvGrpSpPr>
        <p:grpSpPr>
          <a:xfrm>
            <a:off x="8678350" y="1581800"/>
            <a:ext cx="175013" cy="27000"/>
            <a:chOff x="5662375" y="212375"/>
            <a:chExt cx="175013" cy="27000"/>
          </a:xfrm>
        </p:grpSpPr>
        <p:sp>
          <p:nvSpPr>
            <p:cNvPr id="3952" name="Google Shape;3952;p8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5" name="Google Shape;3955;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3956" name="Shape 3956"/>
        <p:cNvGrpSpPr/>
        <p:nvPr/>
      </p:nvGrpSpPr>
      <p:grpSpPr>
        <a:xfrm>
          <a:off x="0" y="0"/>
          <a:ext cx="0" cy="0"/>
          <a:chOff x="0" y="0"/>
          <a:chExt cx="0" cy="0"/>
        </a:xfrm>
      </p:grpSpPr>
      <p:cxnSp>
        <p:nvCxnSpPr>
          <p:cNvPr id="3957" name="Google Shape;3957;p83"/>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3958" name="Google Shape;3958;p83"/>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3959" name="Google Shape;3959;p83"/>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3960" name="Google Shape;3960;p83"/>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3961" name="Google Shape;3961;p83"/>
          <p:cNvGrpSpPr/>
          <p:nvPr/>
        </p:nvGrpSpPr>
        <p:grpSpPr>
          <a:xfrm flipH="1" rot="5400000">
            <a:off x="7407333" y="1284925"/>
            <a:ext cx="581800" cy="582350"/>
            <a:chOff x="8064275" y="887850"/>
            <a:chExt cx="581800" cy="582350"/>
          </a:xfrm>
        </p:grpSpPr>
        <p:sp>
          <p:nvSpPr>
            <p:cNvPr id="3962" name="Google Shape;3962;p8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83"/>
          <p:cNvGrpSpPr/>
          <p:nvPr/>
        </p:nvGrpSpPr>
        <p:grpSpPr>
          <a:xfrm flipH="1" rot="5400000">
            <a:off x="7869720" y="2754200"/>
            <a:ext cx="292025" cy="292575"/>
            <a:chOff x="7353050" y="316275"/>
            <a:chExt cx="292025" cy="292575"/>
          </a:xfrm>
        </p:grpSpPr>
        <p:sp>
          <p:nvSpPr>
            <p:cNvPr id="3969" name="Google Shape;3969;p8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83"/>
          <p:cNvGrpSpPr/>
          <p:nvPr/>
        </p:nvGrpSpPr>
        <p:grpSpPr>
          <a:xfrm flipH="1" rot="5400000">
            <a:off x="8012458" y="178175"/>
            <a:ext cx="175000" cy="175000"/>
            <a:chOff x="8792300" y="321275"/>
            <a:chExt cx="175000" cy="175000"/>
          </a:xfrm>
        </p:grpSpPr>
        <p:sp>
          <p:nvSpPr>
            <p:cNvPr id="3974" name="Google Shape;3974;p8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83"/>
          <p:cNvGrpSpPr/>
          <p:nvPr/>
        </p:nvGrpSpPr>
        <p:grpSpPr>
          <a:xfrm rot="5400000">
            <a:off x="7551683" y="3879926"/>
            <a:ext cx="293111" cy="293388"/>
            <a:chOff x="3164039" y="430875"/>
            <a:chExt cx="293111" cy="293388"/>
          </a:xfrm>
        </p:grpSpPr>
        <p:sp>
          <p:nvSpPr>
            <p:cNvPr id="3979" name="Google Shape;3979;p8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83"/>
          <p:cNvGrpSpPr/>
          <p:nvPr/>
        </p:nvGrpSpPr>
        <p:grpSpPr>
          <a:xfrm flipH="1" rot="5400000">
            <a:off x="8259052" y="323144"/>
            <a:ext cx="175013" cy="27000"/>
            <a:chOff x="5662375" y="212375"/>
            <a:chExt cx="175013" cy="27000"/>
          </a:xfrm>
        </p:grpSpPr>
        <p:sp>
          <p:nvSpPr>
            <p:cNvPr id="3986" name="Google Shape;3986;p8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89" name="Google Shape;3989;p83"/>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3990" name="Google Shape;3990;p83"/>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3991" name="Google Shape;3991;p83"/>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3992" name="Google Shape;3992;p83"/>
          <p:cNvGrpSpPr/>
          <p:nvPr/>
        </p:nvGrpSpPr>
        <p:grpSpPr>
          <a:xfrm rot="5400000">
            <a:off x="621475" y="4062025"/>
            <a:ext cx="581800" cy="582350"/>
            <a:chOff x="8064275" y="887850"/>
            <a:chExt cx="581800" cy="582350"/>
          </a:xfrm>
        </p:grpSpPr>
        <p:sp>
          <p:nvSpPr>
            <p:cNvPr id="3993" name="Google Shape;3993;p8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83"/>
          <p:cNvGrpSpPr/>
          <p:nvPr/>
        </p:nvGrpSpPr>
        <p:grpSpPr>
          <a:xfrm rot="5400000">
            <a:off x="1482825" y="3350800"/>
            <a:ext cx="292025" cy="292575"/>
            <a:chOff x="7353050" y="316275"/>
            <a:chExt cx="292025" cy="292575"/>
          </a:xfrm>
        </p:grpSpPr>
        <p:sp>
          <p:nvSpPr>
            <p:cNvPr id="4000" name="Google Shape;4000;p8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83"/>
          <p:cNvGrpSpPr/>
          <p:nvPr/>
        </p:nvGrpSpPr>
        <p:grpSpPr>
          <a:xfrm rot="5400000">
            <a:off x="1595125" y="4790325"/>
            <a:ext cx="175000" cy="175000"/>
            <a:chOff x="8792300" y="321275"/>
            <a:chExt cx="175000" cy="175000"/>
          </a:xfrm>
        </p:grpSpPr>
        <p:sp>
          <p:nvSpPr>
            <p:cNvPr id="4005" name="Google Shape;4005;p8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9" name="Google Shape;4009;p83"/>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3"/>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3"/>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3"/>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3"/>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3"/>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5" name="Google Shape;4015;p83"/>
          <p:cNvGrpSpPr/>
          <p:nvPr/>
        </p:nvGrpSpPr>
        <p:grpSpPr>
          <a:xfrm rot="5400000">
            <a:off x="1701119" y="1515381"/>
            <a:ext cx="175013" cy="27000"/>
            <a:chOff x="5662375" y="212375"/>
            <a:chExt cx="175013" cy="27000"/>
          </a:xfrm>
        </p:grpSpPr>
        <p:sp>
          <p:nvSpPr>
            <p:cNvPr id="4016" name="Google Shape;4016;p8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83"/>
          <p:cNvGrpSpPr/>
          <p:nvPr/>
        </p:nvGrpSpPr>
        <p:grpSpPr>
          <a:xfrm rot="5400000">
            <a:off x="1819519" y="4562081"/>
            <a:ext cx="175013" cy="27000"/>
            <a:chOff x="5662375" y="212375"/>
            <a:chExt cx="175013" cy="27000"/>
          </a:xfrm>
        </p:grpSpPr>
        <p:sp>
          <p:nvSpPr>
            <p:cNvPr id="4020" name="Google Shape;4020;p8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83"/>
          <p:cNvGrpSpPr/>
          <p:nvPr/>
        </p:nvGrpSpPr>
        <p:grpSpPr>
          <a:xfrm rot="5400000">
            <a:off x="408594" y="4140781"/>
            <a:ext cx="175013" cy="27000"/>
            <a:chOff x="5662375" y="212375"/>
            <a:chExt cx="175013" cy="27000"/>
          </a:xfrm>
        </p:grpSpPr>
        <p:sp>
          <p:nvSpPr>
            <p:cNvPr id="4024" name="Google Shape;4024;p8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7" name="Google Shape;4027;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4028" name="Shape 4028"/>
        <p:cNvGrpSpPr/>
        <p:nvPr/>
      </p:nvGrpSpPr>
      <p:grpSpPr>
        <a:xfrm>
          <a:off x="0" y="0"/>
          <a:ext cx="0" cy="0"/>
          <a:chOff x="0" y="0"/>
          <a:chExt cx="0" cy="0"/>
        </a:xfrm>
      </p:grpSpPr>
      <p:grpSp>
        <p:nvGrpSpPr>
          <p:cNvPr id="4029" name="Google Shape;4029;p84"/>
          <p:cNvGrpSpPr/>
          <p:nvPr/>
        </p:nvGrpSpPr>
        <p:grpSpPr>
          <a:xfrm>
            <a:off x="261711" y="-1158"/>
            <a:ext cx="8550326" cy="3981600"/>
            <a:chOff x="261711" y="-1158"/>
            <a:chExt cx="8550326" cy="3981600"/>
          </a:xfrm>
        </p:grpSpPr>
        <p:cxnSp>
          <p:nvCxnSpPr>
            <p:cNvPr id="4030" name="Google Shape;4030;p84"/>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4031" name="Google Shape;4031;p84"/>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4032" name="Google Shape;4032;p84"/>
            <p:cNvGrpSpPr/>
            <p:nvPr/>
          </p:nvGrpSpPr>
          <p:grpSpPr>
            <a:xfrm rot="10800000">
              <a:off x="343275" y="3300779"/>
              <a:ext cx="344736" cy="345385"/>
              <a:chOff x="7353050" y="316275"/>
              <a:chExt cx="292025" cy="292575"/>
            </a:xfrm>
          </p:grpSpPr>
          <p:sp>
            <p:nvSpPr>
              <p:cNvPr id="4033" name="Google Shape;4033;p8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84"/>
            <p:cNvGrpSpPr/>
            <p:nvPr/>
          </p:nvGrpSpPr>
          <p:grpSpPr>
            <a:xfrm rot="10800000">
              <a:off x="8520013" y="714742"/>
              <a:ext cx="292025" cy="292575"/>
              <a:chOff x="7353050" y="316275"/>
              <a:chExt cx="292025" cy="292575"/>
            </a:xfrm>
          </p:grpSpPr>
          <p:sp>
            <p:nvSpPr>
              <p:cNvPr id="4038" name="Google Shape;4038;p8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84"/>
            <p:cNvGrpSpPr/>
            <p:nvPr/>
          </p:nvGrpSpPr>
          <p:grpSpPr>
            <a:xfrm rot="10800000">
              <a:off x="261711" y="465077"/>
              <a:ext cx="507562" cy="507984"/>
              <a:chOff x="8064275" y="887850"/>
              <a:chExt cx="581800" cy="582350"/>
            </a:xfrm>
          </p:grpSpPr>
          <p:sp>
            <p:nvSpPr>
              <p:cNvPr id="4043" name="Google Shape;4043;p8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49" name="Google Shape;4049;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4050" name="Shape 4050"/>
        <p:cNvGrpSpPr/>
        <p:nvPr/>
      </p:nvGrpSpPr>
      <p:grpSpPr>
        <a:xfrm>
          <a:off x="0" y="0"/>
          <a:ext cx="0" cy="0"/>
          <a:chOff x="0" y="0"/>
          <a:chExt cx="0" cy="0"/>
        </a:xfrm>
      </p:grpSpPr>
      <p:grpSp>
        <p:nvGrpSpPr>
          <p:cNvPr id="4051" name="Google Shape;4051;p85"/>
          <p:cNvGrpSpPr/>
          <p:nvPr/>
        </p:nvGrpSpPr>
        <p:grpSpPr>
          <a:xfrm>
            <a:off x="432850" y="0"/>
            <a:ext cx="8278300" cy="5165700"/>
            <a:chOff x="432850" y="0"/>
            <a:chExt cx="8278300" cy="5165700"/>
          </a:xfrm>
        </p:grpSpPr>
        <p:cxnSp>
          <p:nvCxnSpPr>
            <p:cNvPr id="4052" name="Google Shape;4052;p85"/>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4053" name="Google Shape;4053;p85"/>
            <p:cNvGrpSpPr/>
            <p:nvPr/>
          </p:nvGrpSpPr>
          <p:grpSpPr>
            <a:xfrm>
              <a:off x="8129350" y="4292175"/>
              <a:ext cx="581800" cy="582350"/>
              <a:chOff x="8064275" y="887850"/>
              <a:chExt cx="581800" cy="582350"/>
            </a:xfrm>
          </p:grpSpPr>
          <p:sp>
            <p:nvSpPr>
              <p:cNvPr id="4054" name="Google Shape;4054;p8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85"/>
            <p:cNvGrpSpPr/>
            <p:nvPr/>
          </p:nvGrpSpPr>
          <p:grpSpPr>
            <a:xfrm>
              <a:off x="8274238" y="3720600"/>
              <a:ext cx="292025" cy="292575"/>
              <a:chOff x="7353050" y="316275"/>
              <a:chExt cx="292025" cy="292575"/>
            </a:xfrm>
          </p:grpSpPr>
          <p:sp>
            <p:nvSpPr>
              <p:cNvPr id="4061" name="Google Shape;4061;p8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85"/>
            <p:cNvGrpSpPr/>
            <p:nvPr/>
          </p:nvGrpSpPr>
          <p:grpSpPr>
            <a:xfrm>
              <a:off x="8332763" y="3212475"/>
              <a:ext cx="175000" cy="175000"/>
              <a:chOff x="8792300" y="321275"/>
              <a:chExt cx="175000" cy="175000"/>
            </a:xfrm>
          </p:grpSpPr>
          <p:sp>
            <p:nvSpPr>
              <p:cNvPr id="4066" name="Google Shape;4066;p8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70" name="Google Shape;4070;p85"/>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4071" name="Google Shape;4071;p85"/>
            <p:cNvGrpSpPr/>
            <p:nvPr/>
          </p:nvGrpSpPr>
          <p:grpSpPr>
            <a:xfrm rot="10800000">
              <a:off x="432850" y="291788"/>
              <a:ext cx="581800" cy="582350"/>
              <a:chOff x="8064275" y="887850"/>
              <a:chExt cx="581800" cy="582350"/>
            </a:xfrm>
          </p:grpSpPr>
          <p:sp>
            <p:nvSpPr>
              <p:cNvPr id="4072" name="Google Shape;4072;p8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85"/>
            <p:cNvGrpSpPr/>
            <p:nvPr/>
          </p:nvGrpSpPr>
          <p:grpSpPr>
            <a:xfrm rot="10800000">
              <a:off x="577738" y="1153138"/>
              <a:ext cx="292025" cy="292575"/>
              <a:chOff x="7353050" y="316275"/>
              <a:chExt cx="292025" cy="292575"/>
            </a:xfrm>
          </p:grpSpPr>
          <p:sp>
            <p:nvSpPr>
              <p:cNvPr id="4079" name="Google Shape;4079;p8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85"/>
            <p:cNvGrpSpPr/>
            <p:nvPr/>
          </p:nvGrpSpPr>
          <p:grpSpPr>
            <a:xfrm rot="10800000">
              <a:off x="636238" y="1778838"/>
              <a:ext cx="175000" cy="175000"/>
              <a:chOff x="8792300" y="321275"/>
              <a:chExt cx="175000" cy="175000"/>
            </a:xfrm>
          </p:grpSpPr>
          <p:sp>
            <p:nvSpPr>
              <p:cNvPr id="4084" name="Google Shape;4084;p8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85"/>
            <p:cNvGrpSpPr/>
            <p:nvPr/>
          </p:nvGrpSpPr>
          <p:grpSpPr>
            <a:xfrm>
              <a:off x="432850" y="2003163"/>
              <a:ext cx="175013" cy="27000"/>
              <a:chOff x="5662375" y="212375"/>
              <a:chExt cx="175013" cy="27000"/>
            </a:xfrm>
          </p:grpSpPr>
          <p:sp>
            <p:nvSpPr>
              <p:cNvPr id="4089" name="Google Shape;4089;p8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85"/>
            <p:cNvGrpSpPr/>
            <p:nvPr/>
          </p:nvGrpSpPr>
          <p:grpSpPr>
            <a:xfrm>
              <a:off x="788100" y="208488"/>
              <a:ext cx="175013" cy="27000"/>
              <a:chOff x="5662375" y="212375"/>
              <a:chExt cx="175013" cy="27000"/>
            </a:xfrm>
          </p:grpSpPr>
          <p:sp>
            <p:nvSpPr>
              <p:cNvPr id="4093" name="Google Shape;4093;p8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85"/>
            <p:cNvGrpSpPr/>
            <p:nvPr/>
          </p:nvGrpSpPr>
          <p:grpSpPr>
            <a:xfrm>
              <a:off x="8129350" y="4988725"/>
              <a:ext cx="175013" cy="27000"/>
              <a:chOff x="5662375" y="212375"/>
              <a:chExt cx="175013" cy="27000"/>
            </a:xfrm>
          </p:grpSpPr>
          <p:sp>
            <p:nvSpPr>
              <p:cNvPr id="4097" name="Google Shape;4097;p8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85"/>
            <p:cNvGrpSpPr/>
            <p:nvPr/>
          </p:nvGrpSpPr>
          <p:grpSpPr>
            <a:xfrm>
              <a:off x="8497550" y="3429425"/>
              <a:ext cx="175013" cy="27000"/>
              <a:chOff x="5662375" y="212375"/>
              <a:chExt cx="175013" cy="27000"/>
            </a:xfrm>
          </p:grpSpPr>
          <p:sp>
            <p:nvSpPr>
              <p:cNvPr id="4101" name="Google Shape;4101;p8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04" name="Google Shape;4104;p85"/>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4105" name="Google Shape;4105;p85"/>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4106" name="Google Shape;4106;p85"/>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5"/>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5"/>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5"/>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0" name="Google Shape;4110;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4111" name="Shape 4111"/>
        <p:cNvGrpSpPr/>
        <p:nvPr/>
      </p:nvGrpSpPr>
      <p:grpSpPr>
        <a:xfrm>
          <a:off x="0" y="0"/>
          <a:ext cx="0" cy="0"/>
          <a:chOff x="0" y="0"/>
          <a:chExt cx="0" cy="0"/>
        </a:xfrm>
      </p:grpSpPr>
      <p:grpSp>
        <p:nvGrpSpPr>
          <p:cNvPr id="4112" name="Google Shape;4112;p86"/>
          <p:cNvGrpSpPr/>
          <p:nvPr/>
        </p:nvGrpSpPr>
        <p:grpSpPr>
          <a:xfrm>
            <a:off x="-6867" y="-6625"/>
            <a:ext cx="9152342" cy="5102050"/>
            <a:chOff x="-6867" y="-6625"/>
            <a:chExt cx="9152342" cy="5102050"/>
          </a:xfrm>
        </p:grpSpPr>
        <p:cxnSp>
          <p:nvCxnSpPr>
            <p:cNvPr id="4113" name="Google Shape;4113;p86"/>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4114" name="Google Shape;4114;p86"/>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4115" name="Google Shape;4115;p86"/>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4116" name="Google Shape;4116;p86"/>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4117" name="Google Shape;4117;p86"/>
            <p:cNvGrpSpPr/>
            <p:nvPr/>
          </p:nvGrpSpPr>
          <p:grpSpPr>
            <a:xfrm flipH="1">
              <a:off x="1278333" y="4513075"/>
              <a:ext cx="581800" cy="582350"/>
              <a:chOff x="8064275" y="887850"/>
              <a:chExt cx="581800" cy="582350"/>
            </a:xfrm>
          </p:grpSpPr>
          <p:sp>
            <p:nvSpPr>
              <p:cNvPr id="4118" name="Google Shape;4118;p8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86"/>
            <p:cNvGrpSpPr/>
            <p:nvPr/>
          </p:nvGrpSpPr>
          <p:grpSpPr>
            <a:xfrm flipH="1">
              <a:off x="2747608" y="4340463"/>
              <a:ext cx="292025" cy="292575"/>
              <a:chOff x="7353050" y="316275"/>
              <a:chExt cx="292025" cy="292575"/>
            </a:xfrm>
          </p:grpSpPr>
          <p:sp>
            <p:nvSpPr>
              <p:cNvPr id="4125" name="Google Shape;4125;p8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86"/>
            <p:cNvGrpSpPr/>
            <p:nvPr/>
          </p:nvGrpSpPr>
          <p:grpSpPr>
            <a:xfrm flipH="1">
              <a:off x="171308" y="4315025"/>
              <a:ext cx="175000" cy="175000"/>
              <a:chOff x="8792300" y="321275"/>
              <a:chExt cx="175000" cy="175000"/>
            </a:xfrm>
          </p:grpSpPr>
          <p:sp>
            <p:nvSpPr>
              <p:cNvPr id="4130" name="Google Shape;4130;p8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86"/>
            <p:cNvGrpSpPr/>
            <p:nvPr/>
          </p:nvGrpSpPr>
          <p:grpSpPr>
            <a:xfrm>
              <a:off x="3873197" y="4657550"/>
              <a:ext cx="293111" cy="293388"/>
              <a:chOff x="3164039" y="430875"/>
              <a:chExt cx="293111" cy="293388"/>
            </a:xfrm>
          </p:grpSpPr>
          <p:sp>
            <p:nvSpPr>
              <p:cNvPr id="4135" name="Google Shape;4135;p8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86"/>
            <p:cNvGrpSpPr/>
            <p:nvPr/>
          </p:nvGrpSpPr>
          <p:grpSpPr>
            <a:xfrm flipH="1">
              <a:off x="242270" y="4142425"/>
              <a:ext cx="175013" cy="27000"/>
              <a:chOff x="5662375" y="212375"/>
              <a:chExt cx="175013" cy="27000"/>
            </a:xfrm>
          </p:grpSpPr>
          <p:sp>
            <p:nvSpPr>
              <p:cNvPr id="4142" name="Google Shape;4142;p8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45" name="Google Shape;4145;p86"/>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4146" name="Google Shape;4146;p86"/>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4147" name="Google Shape;4147;p86"/>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4148" name="Google Shape;4148;p86"/>
            <p:cNvGrpSpPr/>
            <p:nvPr/>
          </p:nvGrpSpPr>
          <p:grpSpPr>
            <a:xfrm>
              <a:off x="8064275" y="1040250"/>
              <a:ext cx="581800" cy="582350"/>
              <a:chOff x="8064275" y="887850"/>
              <a:chExt cx="581800" cy="582350"/>
            </a:xfrm>
          </p:grpSpPr>
          <p:sp>
            <p:nvSpPr>
              <p:cNvPr id="4149" name="Google Shape;4149;p8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86"/>
            <p:cNvGrpSpPr/>
            <p:nvPr/>
          </p:nvGrpSpPr>
          <p:grpSpPr>
            <a:xfrm>
              <a:off x="7353050" y="316275"/>
              <a:ext cx="292025" cy="292575"/>
              <a:chOff x="7353050" y="316275"/>
              <a:chExt cx="292025" cy="292575"/>
            </a:xfrm>
          </p:grpSpPr>
          <p:sp>
            <p:nvSpPr>
              <p:cNvPr id="4156" name="Google Shape;4156;p8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86"/>
            <p:cNvGrpSpPr/>
            <p:nvPr/>
          </p:nvGrpSpPr>
          <p:grpSpPr>
            <a:xfrm>
              <a:off x="8792300" y="321275"/>
              <a:ext cx="175000" cy="175000"/>
              <a:chOff x="8792300" y="321275"/>
              <a:chExt cx="175000" cy="175000"/>
            </a:xfrm>
          </p:grpSpPr>
          <p:sp>
            <p:nvSpPr>
              <p:cNvPr id="4161" name="Google Shape;4161;p8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5" name="Google Shape;4165;p86"/>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6"/>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6"/>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6"/>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6"/>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6"/>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1" name="Google Shape;4171;p86"/>
            <p:cNvGrpSpPr/>
            <p:nvPr/>
          </p:nvGrpSpPr>
          <p:grpSpPr>
            <a:xfrm>
              <a:off x="8490050" y="170875"/>
              <a:ext cx="175013" cy="27000"/>
              <a:chOff x="5662375" y="212375"/>
              <a:chExt cx="175013" cy="27000"/>
            </a:xfrm>
          </p:grpSpPr>
          <p:sp>
            <p:nvSpPr>
              <p:cNvPr id="4172" name="Google Shape;4172;p8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86"/>
            <p:cNvGrpSpPr/>
            <p:nvPr/>
          </p:nvGrpSpPr>
          <p:grpSpPr>
            <a:xfrm>
              <a:off x="8678350" y="1658000"/>
              <a:ext cx="175013" cy="27000"/>
              <a:chOff x="5662375" y="212375"/>
              <a:chExt cx="175013" cy="27000"/>
            </a:xfrm>
          </p:grpSpPr>
          <p:sp>
            <p:nvSpPr>
              <p:cNvPr id="4176" name="Google Shape;4176;p8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79" name="Google Shape;4179;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4180" name="Shape 4180"/>
        <p:cNvGrpSpPr/>
        <p:nvPr/>
      </p:nvGrpSpPr>
      <p:grpSpPr>
        <a:xfrm>
          <a:off x="0" y="0"/>
          <a:ext cx="0" cy="0"/>
          <a:chOff x="0" y="0"/>
          <a:chExt cx="0" cy="0"/>
        </a:xfrm>
      </p:grpSpPr>
      <p:grpSp>
        <p:nvGrpSpPr>
          <p:cNvPr id="4181" name="Google Shape;4181;p87"/>
          <p:cNvGrpSpPr/>
          <p:nvPr/>
        </p:nvGrpSpPr>
        <p:grpSpPr>
          <a:xfrm>
            <a:off x="1349626" y="598417"/>
            <a:ext cx="6453730" cy="3631136"/>
            <a:chOff x="365750" y="1285025"/>
            <a:chExt cx="6934275" cy="3315500"/>
          </a:xfrm>
        </p:grpSpPr>
        <p:sp>
          <p:nvSpPr>
            <p:cNvPr id="4182" name="Google Shape;4182;p87"/>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7"/>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4" name="Google Shape;4184;p87"/>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4185" name="Google Shape;4185;p87"/>
          <p:cNvGrpSpPr/>
          <p:nvPr/>
        </p:nvGrpSpPr>
        <p:grpSpPr>
          <a:xfrm>
            <a:off x="-6867" y="-6625"/>
            <a:ext cx="9152342" cy="5102050"/>
            <a:chOff x="-6867" y="-6625"/>
            <a:chExt cx="9152342" cy="5102050"/>
          </a:xfrm>
        </p:grpSpPr>
        <p:cxnSp>
          <p:nvCxnSpPr>
            <p:cNvPr id="4186" name="Google Shape;4186;p87"/>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4187" name="Google Shape;4187;p87"/>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4188" name="Google Shape;4188;p87"/>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4189" name="Google Shape;4189;p87"/>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4190" name="Google Shape;4190;p87"/>
            <p:cNvGrpSpPr/>
            <p:nvPr/>
          </p:nvGrpSpPr>
          <p:grpSpPr>
            <a:xfrm flipH="1">
              <a:off x="1278333" y="4513075"/>
              <a:ext cx="581800" cy="582350"/>
              <a:chOff x="8064275" y="887850"/>
              <a:chExt cx="581800" cy="582350"/>
            </a:xfrm>
          </p:grpSpPr>
          <p:sp>
            <p:nvSpPr>
              <p:cNvPr id="4191" name="Google Shape;4191;p8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87"/>
            <p:cNvGrpSpPr/>
            <p:nvPr/>
          </p:nvGrpSpPr>
          <p:grpSpPr>
            <a:xfrm flipH="1">
              <a:off x="2747608" y="4340463"/>
              <a:ext cx="292025" cy="292575"/>
              <a:chOff x="7353050" y="316275"/>
              <a:chExt cx="292025" cy="292575"/>
            </a:xfrm>
          </p:grpSpPr>
          <p:sp>
            <p:nvSpPr>
              <p:cNvPr id="4198" name="Google Shape;4198;p8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87"/>
            <p:cNvGrpSpPr/>
            <p:nvPr/>
          </p:nvGrpSpPr>
          <p:grpSpPr>
            <a:xfrm flipH="1">
              <a:off x="171308" y="4315025"/>
              <a:ext cx="175000" cy="175000"/>
              <a:chOff x="8792300" y="321275"/>
              <a:chExt cx="175000" cy="175000"/>
            </a:xfrm>
          </p:grpSpPr>
          <p:sp>
            <p:nvSpPr>
              <p:cNvPr id="4203" name="Google Shape;4203;p8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87"/>
            <p:cNvGrpSpPr/>
            <p:nvPr/>
          </p:nvGrpSpPr>
          <p:grpSpPr>
            <a:xfrm>
              <a:off x="3873197" y="4657550"/>
              <a:ext cx="293111" cy="293388"/>
              <a:chOff x="3164039" y="430875"/>
              <a:chExt cx="293111" cy="293388"/>
            </a:xfrm>
          </p:grpSpPr>
          <p:sp>
            <p:nvSpPr>
              <p:cNvPr id="4208" name="Google Shape;4208;p8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4" name="Google Shape;4214;p87"/>
            <p:cNvGrpSpPr/>
            <p:nvPr/>
          </p:nvGrpSpPr>
          <p:grpSpPr>
            <a:xfrm flipH="1">
              <a:off x="242270" y="4142425"/>
              <a:ext cx="175013" cy="27000"/>
              <a:chOff x="5662375" y="212375"/>
              <a:chExt cx="175013" cy="27000"/>
            </a:xfrm>
          </p:grpSpPr>
          <p:sp>
            <p:nvSpPr>
              <p:cNvPr id="4215" name="Google Shape;4215;p8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18" name="Google Shape;4218;p87"/>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4219" name="Google Shape;4219;p87"/>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4220" name="Google Shape;4220;p87"/>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4221" name="Google Shape;4221;p87"/>
            <p:cNvGrpSpPr/>
            <p:nvPr/>
          </p:nvGrpSpPr>
          <p:grpSpPr>
            <a:xfrm>
              <a:off x="8064275" y="1040250"/>
              <a:ext cx="581800" cy="582350"/>
              <a:chOff x="8064275" y="887850"/>
              <a:chExt cx="581800" cy="582350"/>
            </a:xfrm>
          </p:grpSpPr>
          <p:sp>
            <p:nvSpPr>
              <p:cNvPr id="4222" name="Google Shape;4222;p8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87"/>
            <p:cNvGrpSpPr/>
            <p:nvPr/>
          </p:nvGrpSpPr>
          <p:grpSpPr>
            <a:xfrm>
              <a:off x="7353050" y="316275"/>
              <a:ext cx="292025" cy="292575"/>
              <a:chOff x="7353050" y="316275"/>
              <a:chExt cx="292025" cy="292575"/>
            </a:xfrm>
          </p:grpSpPr>
          <p:sp>
            <p:nvSpPr>
              <p:cNvPr id="4229" name="Google Shape;4229;p8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87"/>
            <p:cNvGrpSpPr/>
            <p:nvPr/>
          </p:nvGrpSpPr>
          <p:grpSpPr>
            <a:xfrm>
              <a:off x="8792300" y="321275"/>
              <a:ext cx="175000" cy="175000"/>
              <a:chOff x="8792300" y="321275"/>
              <a:chExt cx="175000" cy="175000"/>
            </a:xfrm>
          </p:grpSpPr>
          <p:sp>
            <p:nvSpPr>
              <p:cNvPr id="4234" name="Google Shape;4234;p8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8" name="Google Shape;4238;p8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4" name="Google Shape;4244;p87"/>
            <p:cNvGrpSpPr/>
            <p:nvPr/>
          </p:nvGrpSpPr>
          <p:grpSpPr>
            <a:xfrm>
              <a:off x="8490050" y="170875"/>
              <a:ext cx="175013" cy="27000"/>
              <a:chOff x="5662375" y="212375"/>
              <a:chExt cx="175013" cy="27000"/>
            </a:xfrm>
          </p:grpSpPr>
          <p:sp>
            <p:nvSpPr>
              <p:cNvPr id="4245" name="Google Shape;4245;p8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87"/>
            <p:cNvGrpSpPr/>
            <p:nvPr/>
          </p:nvGrpSpPr>
          <p:grpSpPr>
            <a:xfrm>
              <a:off x="8678350" y="1658000"/>
              <a:ext cx="175013" cy="27000"/>
              <a:chOff x="5662375" y="212375"/>
              <a:chExt cx="175013" cy="27000"/>
            </a:xfrm>
          </p:grpSpPr>
          <p:sp>
            <p:nvSpPr>
              <p:cNvPr id="4249" name="Google Shape;4249;p8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52" name="Google Shape;4252;p87"/>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4253" name="Google Shape;4253;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4254" name="Shape 4254"/>
        <p:cNvGrpSpPr/>
        <p:nvPr/>
      </p:nvGrpSpPr>
      <p:grpSpPr>
        <a:xfrm>
          <a:off x="0" y="0"/>
          <a:ext cx="0" cy="0"/>
          <a:chOff x="0" y="0"/>
          <a:chExt cx="0" cy="0"/>
        </a:xfrm>
      </p:grpSpPr>
      <p:sp>
        <p:nvSpPr>
          <p:cNvPr id="4255" name="Google Shape;4255;p88"/>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4256" name="Google Shape;4256;p88"/>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4257" name="Google Shape;4257;p88"/>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4258" name="Google Shape;4258;p88"/>
          <p:cNvGrpSpPr/>
          <p:nvPr/>
        </p:nvGrpSpPr>
        <p:grpSpPr>
          <a:xfrm>
            <a:off x="432850" y="0"/>
            <a:ext cx="8278300" cy="5165700"/>
            <a:chOff x="432850" y="0"/>
            <a:chExt cx="8278300" cy="5165700"/>
          </a:xfrm>
        </p:grpSpPr>
        <p:cxnSp>
          <p:nvCxnSpPr>
            <p:cNvPr id="4259" name="Google Shape;4259;p88"/>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4260" name="Google Shape;4260;p88"/>
            <p:cNvGrpSpPr/>
            <p:nvPr/>
          </p:nvGrpSpPr>
          <p:grpSpPr>
            <a:xfrm>
              <a:off x="8129350" y="4292175"/>
              <a:ext cx="581800" cy="582350"/>
              <a:chOff x="8064275" y="887850"/>
              <a:chExt cx="581800" cy="582350"/>
            </a:xfrm>
          </p:grpSpPr>
          <p:sp>
            <p:nvSpPr>
              <p:cNvPr id="4261" name="Google Shape;4261;p8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88"/>
            <p:cNvGrpSpPr/>
            <p:nvPr/>
          </p:nvGrpSpPr>
          <p:grpSpPr>
            <a:xfrm>
              <a:off x="8274238" y="3720600"/>
              <a:ext cx="292025" cy="292575"/>
              <a:chOff x="7353050" y="316275"/>
              <a:chExt cx="292025" cy="292575"/>
            </a:xfrm>
          </p:grpSpPr>
          <p:sp>
            <p:nvSpPr>
              <p:cNvPr id="4268" name="Google Shape;4268;p8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88"/>
            <p:cNvGrpSpPr/>
            <p:nvPr/>
          </p:nvGrpSpPr>
          <p:grpSpPr>
            <a:xfrm>
              <a:off x="8332763" y="3212475"/>
              <a:ext cx="175000" cy="175000"/>
              <a:chOff x="8792300" y="321275"/>
              <a:chExt cx="175000" cy="175000"/>
            </a:xfrm>
          </p:grpSpPr>
          <p:sp>
            <p:nvSpPr>
              <p:cNvPr id="4273" name="Google Shape;4273;p8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77" name="Google Shape;4277;p88"/>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4278" name="Google Shape;4278;p88"/>
            <p:cNvGrpSpPr/>
            <p:nvPr/>
          </p:nvGrpSpPr>
          <p:grpSpPr>
            <a:xfrm rot="10800000">
              <a:off x="432850" y="291788"/>
              <a:ext cx="581800" cy="582350"/>
              <a:chOff x="8064275" y="887850"/>
              <a:chExt cx="581800" cy="582350"/>
            </a:xfrm>
          </p:grpSpPr>
          <p:sp>
            <p:nvSpPr>
              <p:cNvPr id="4279" name="Google Shape;4279;p8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88"/>
            <p:cNvGrpSpPr/>
            <p:nvPr/>
          </p:nvGrpSpPr>
          <p:grpSpPr>
            <a:xfrm rot="10800000">
              <a:off x="577738" y="1153138"/>
              <a:ext cx="292025" cy="292575"/>
              <a:chOff x="7353050" y="316275"/>
              <a:chExt cx="292025" cy="292575"/>
            </a:xfrm>
          </p:grpSpPr>
          <p:sp>
            <p:nvSpPr>
              <p:cNvPr id="4286" name="Google Shape;4286;p8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88"/>
            <p:cNvGrpSpPr/>
            <p:nvPr/>
          </p:nvGrpSpPr>
          <p:grpSpPr>
            <a:xfrm rot="10800000">
              <a:off x="636238" y="1778838"/>
              <a:ext cx="175000" cy="175000"/>
              <a:chOff x="8792300" y="321275"/>
              <a:chExt cx="175000" cy="175000"/>
            </a:xfrm>
          </p:grpSpPr>
          <p:sp>
            <p:nvSpPr>
              <p:cNvPr id="4291" name="Google Shape;4291;p8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88"/>
            <p:cNvGrpSpPr/>
            <p:nvPr/>
          </p:nvGrpSpPr>
          <p:grpSpPr>
            <a:xfrm>
              <a:off x="432850" y="2003163"/>
              <a:ext cx="175013" cy="27000"/>
              <a:chOff x="5662375" y="212375"/>
              <a:chExt cx="175013" cy="27000"/>
            </a:xfrm>
          </p:grpSpPr>
          <p:sp>
            <p:nvSpPr>
              <p:cNvPr id="4296" name="Google Shape;4296;p8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88"/>
            <p:cNvGrpSpPr/>
            <p:nvPr/>
          </p:nvGrpSpPr>
          <p:grpSpPr>
            <a:xfrm>
              <a:off x="788100" y="208488"/>
              <a:ext cx="175013" cy="27000"/>
              <a:chOff x="5662375" y="212375"/>
              <a:chExt cx="175013" cy="27000"/>
            </a:xfrm>
          </p:grpSpPr>
          <p:sp>
            <p:nvSpPr>
              <p:cNvPr id="4300" name="Google Shape;4300;p8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88"/>
            <p:cNvGrpSpPr/>
            <p:nvPr/>
          </p:nvGrpSpPr>
          <p:grpSpPr>
            <a:xfrm>
              <a:off x="8129350" y="4988725"/>
              <a:ext cx="175013" cy="27000"/>
              <a:chOff x="5662375" y="212375"/>
              <a:chExt cx="175013" cy="27000"/>
            </a:xfrm>
          </p:grpSpPr>
          <p:sp>
            <p:nvSpPr>
              <p:cNvPr id="4304" name="Google Shape;4304;p8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88"/>
            <p:cNvGrpSpPr/>
            <p:nvPr/>
          </p:nvGrpSpPr>
          <p:grpSpPr>
            <a:xfrm>
              <a:off x="8497550" y="3429425"/>
              <a:ext cx="175013" cy="27000"/>
              <a:chOff x="5662375" y="212375"/>
              <a:chExt cx="175013" cy="27000"/>
            </a:xfrm>
          </p:grpSpPr>
          <p:sp>
            <p:nvSpPr>
              <p:cNvPr id="4308" name="Google Shape;4308;p8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11" name="Google Shape;4311;p88"/>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4312" name="Google Shape;4312;p88"/>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4313" name="Google Shape;4313;p88"/>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8"/>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8"/>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8"/>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7" name="Google Shape;4317;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56" Type="http://schemas.openxmlformats.org/officeDocument/2006/relationships/theme" Target="../theme/theme3.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31" Type="http://schemas.openxmlformats.org/officeDocument/2006/relationships/slideLayout" Target="../slideLayouts/slideLayout86.xml"/><Relationship Id="rId30" Type="http://schemas.openxmlformats.org/officeDocument/2006/relationships/slideLayout" Target="../slideLayouts/slideLayout85.xml"/><Relationship Id="rId32" Type="http://schemas.openxmlformats.org/officeDocument/2006/relationships/theme" Target="../theme/theme2.xml"/><Relationship Id="rId20" Type="http://schemas.openxmlformats.org/officeDocument/2006/relationships/slideLayout" Target="../slideLayouts/slideLayout75.xml"/><Relationship Id="rId22" Type="http://schemas.openxmlformats.org/officeDocument/2006/relationships/slideLayout" Target="../slideLayouts/slideLayout77.xml"/><Relationship Id="rId21" Type="http://schemas.openxmlformats.org/officeDocument/2006/relationships/slideLayout" Target="../slideLayouts/slideLayout76.xml"/><Relationship Id="rId24" Type="http://schemas.openxmlformats.org/officeDocument/2006/relationships/slideLayout" Target="../slideLayouts/slideLayout79.xml"/><Relationship Id="rId23" Type="http://schemas.openxmlformats.org/officeDocument/2006/relationships/slideLayout" Target="../slideLayouts/slideLayout78.xml"/><Relationship Id="rId26" Type="http://schemas.openxmlformats.org/officeDocument/2006/relationships/slideLayout" Target="../slideLayouts/slideLayout81.xml"/><Relationship Id="rId25" Type="http://schemas.openxmlformats.org/officeDocument/2006/relationships/slideLayout" Target="../slideLayouts/slideLayout80.xml"/><Relationship Id="rId28" Type="http://schemas.openxmlformats.org/officeDocument/2006/relationships/slideLayout" Target="../slideLayouts/slideLayout83.xml"/><Relationship Id="rId27" Type="http://schemas.openxmlformats.org/officeDocument/2006/relationships/slideLayout" Target="../slideLayouts/slideLayout82.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19" Type="http://schemas.openxmlformats.org/officeDocument/2006/relationships/slideLayout" Target="../slideLayouts/slideLayout74.xml"/><Relationship Id="rId18"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609" name="Shape 2609"/>
        <p:cNvGrpSpPr/>
        <p:nvPr/>
      </p:nvGrpSpPr>
      <p:grpSpPr>
        <a:xfrm>
          <a:off x="0" y="0"/>
          <a:ext cx="0" cy="0"/>
          <a:chOff x="0" y="0"/>
          <a:chExt cx="0" cy="0"/>
        </a:xfrm>
      </p:grpSpPr>
      <p:sp>
        <p:nvSpPr>
          <p:cNvPr id="2610" name="Google Shape;2610;p57"/>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
        <p:nvSpPr>
          <p:cNvPr id="2611" name="Google Shape;2611;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Barlow Semi Condensed"/>
                <a:ea typeface="Barlow Semi Condensed"/>
                <a:cs typeface="Barlow Semi Condensed"/>
                <a:sym typeface="Barlow Semi Condensed"/>
              </a:defRPr>
            </a:lvl1pPr>
            <a:lvl2pPr lvl="1" algn="r">
              <a:buNone/>
              <a:defRPr sz="1300">
                <a:solidFill>
                  <a:schemeClr val="dk2"/>
                </a:solidFill>
                <a:latin typeface="Barlow Semi Condensed"/>
                <a:ea typeface="Barlow Semi Condensed"/>
                <a:cs typeface="Barlow Semi Condensed"/>
                <a:sym typeface="Barlow Semi Condensed"/>
              </a:defRPr>
            </a:lvl2pPr>
            <a:lvl3pPr lvl="2" algn="r">
              <a:buNone/>
              <a:defRPr sz="1300">
                <a:solidFill>
                  <a:schemeClr val="dk2"/>
                </a:solidFill>
                <a:latin typeface="Barlow Semi Condensed"/>
                <a:ea typeface="Barlow Semi Condensed"/>
                <a:cs typeface="Barlow Semi Condensed"/>
                <a:sym typeface="Barlow Semi Condensed"/>
              </a:defRPr>
            </a:lvl3pPr>
            <a:lvl4pPr lvl="3" algn="r">
              <a:buNone/>
              <a:defRPr sz="1300">
                <a:solidFill>
                  <a:schemeClr val="dk2"/>
                </a:solidFill>
                <a:latin typeface="Barlow Semi Condensed"/>
                <a:ea typeface="Barlow Semi Condensed"/>
                <a:cs typeface="Barlow Semi Condensed"/>
                <a:sym typeface="Barlow Semi Condensed"/>
              </a:defRPr>
            </a:lvl4pPr>
            <a:lvl5pPr lvl="4" algn="r">
              <a:buNone/>
              <a:defRPr sz="1300">
                <a:solidFill>
                  <a:schemeClr val="dk2"/>
                </a:solidFill>
                <a:latin typeface="Barlow Semi Condensed"/>
                <a:ea typeface="Barlow Semi Condensed"/>
                <a:cs typeface="Barlow Semi Condensed"/>
                <a:sym typeface="Barlow Semi Condensed"/>
              </a:defRPr>
            </a:lvl5pPr>
            <a:lvl6pPr lvl="5" algn="r">
              <a:buNone/>
              <a:defRPr sz="1300">
                <a:solidFill>
                  <a:schemeClr val="dk2"/>
                </a:solidFill>
                <a:latin typeface="Barlow Semi Condensed"/>
                <a:ea typeface="Barlow Semi Condensed"/>
                <a:cs typeface="Barlow Semi Condensed"/>
                <a:sym typeface="Barlow Semi Condensed"/>
              </a:defRPr>
            </a:lvl6pPr>
            <a:lvl7pPr lvl="6" algn="r">
              <a:buNone/>
              <a:defRPr sz="1300">
                <a:solidFill>
                  <a:schemeClr val="dk2"/>
                </a:solidFill>
                <a:latin typeface="Barlow Semi Condensed"/>
                <a:ea typeface="Barlow Semi Condensed"/>
                <a:cs typeface="Barlow Semi Condensed"/>
                <a:sym typeface="Barlow Semi Condensed"/>
              </a:defRPr>
            </a:lvl7pPr>
            <a:lvl8pPr lvl="7" algn="r">
              <a:buNone/>
              <a:defRPr sz="1300">
                <a:solidFill>
                  <a:schemeClr val="dk2"/>
                </a:solidFill>
                <a:latin typeface="Barlow Semi Condensed"/>
                <a:ea typeface="Barlow Semi Condensed"/>
                <a:cs typeface="Barlow Semi Condensed"/>
                <a:sym typeface="Barlow Semi Condensed"/>
              </a:defRPr>
            </a:lvl8pPr>
            <a:lvl9pPr lvl="8" algn="r">
              <a:buNone/>
              <a:defRPr sz="1300">
                <a:solidFill>
                  <a:schemeClr val="dk2"/>
                </a:solidFill>
                <a:latin typeface="Barlow Semi Condensed"/>
                <a:ea typeface="Barlow Semi Condensed"/>
                <a:cs typeface="Barlow Semi Condensed"/>
                <a:sym typeface="Barlow Semi Condensed"/>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14.png"/><Relationship Id="rId6" Type="http://schemas.openxmlformats.org/officeDocument/2006/relationships/image" Target="../media/image25.png"/><Relationship Id="rId7"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8.png"/><Relationship Id="rId6" Type="http://schemas.openxmlformats.org/officeDocument/2006/relationships/image" Target="../media/image34.png"/><Relationship Id="rId7"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8.xml"/><Relationship Id="rId3" Type="http://schemas.openxmlformats.org/officeDocument/2006/relationships/hyperlink" Target="https://api.pushshift.io/reddit/search/comment/" TargetMode="External"/><Relationship Id="rId4" Type="http://schemas.openxmlformats.org/officeDocument/2006/relationships/image" Target="../media/image3.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1" name="Shape 4321"/>
        <p:cNvGrpSpPr/>
        <p:nvPr/>
      </p:nvGrpSpPr>
      <p:grpSpPr>
        <a:xfrm>
          <a:off x="0" y="0"/>
          <a:ext cx="0" cy="0"/>
          <a:chOff x="0" y="0"/>
          <a:chExt cx="0" cy="0"/>
        </a:xfrm>
      </p:grpSpPr>
      <p:grpSp>
        <p:nvGrpSpPr>
          <p:cNvPr id="4322" name="Google Shape;4322;p89"/>
          <p:cNvGrpSpPr/>
          <p:nvPr/>
        </p:nvGrpSpPr>
        <p:grpSpPr>
          <a:xfrm>
            <a:off x="77317" y="1253007"/>
            <a:ext cx="5171211" cy="3890299"/>
            <a:chOff x="469775" y="238125"/>
            <a:chExt cx="6679425" cy="5229600"/>
          </a:xfrm>
        </p:grpSpPr>
        <p:sp>
          <p:nvSpPr>
            <p:cNvPr id="4323" name="Google Shape;4323;p89"/>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9"/>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9"/>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9"/>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9"/>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9"/>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9"/>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9"/>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9"/>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9"/>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9"/>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9"/>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9"/>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9"/>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9"/>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9"/>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9"/>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9"/>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9"/>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9"/>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9"/>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9"/>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9"/>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9"/>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9"/>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9"/>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9"/>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9"/>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9"/>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9"/>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9"/>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9"/>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9"/>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9"/>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9"/>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9"/>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9"/>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9"/>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9"/>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9"/>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9"/>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9"/>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9"/>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9"/>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9"/>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9"/>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9"/>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9"/>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9"/>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9"/>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9"/>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9"/>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9"/>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9"/>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9"/>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9"/>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9"/>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9"/>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9"/>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9"/>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9"/>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9"/>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9"/>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9"/>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9"/>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9"/>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9"/>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9"/>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9"/>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9"/>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9"/>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9"/>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9"/>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9"/>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9"/>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9"/>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9"/>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9"/>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9"/>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9"/>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9"/>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9"/>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9"/>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9"/>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9"/>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9"/>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9"/>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9"/>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9"/>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9"/>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9"/>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9"/>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9"/>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9"/>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9"/>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9"/>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9"/>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9"/>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9"/>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9"/>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9"/>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9"/>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9"/>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9"/>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9"/>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9"/>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9"/>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9"/>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9"/>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9"/>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9"/>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9"/>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9"/>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9"/>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9"/>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9"/>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9"/>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9"/>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9"/>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9"/>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9"/>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9"/>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9"/>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9"/>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9"/>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9"/>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9"/>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9"/>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9"/>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9"/>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9"/>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9"/>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9"/>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9"/>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9"/>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9"/>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9"/>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9"/>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9"/>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9"/>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9"/>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9"/>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9"/>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9"/>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9"/>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9"/>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9"/>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9"/>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9"/>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9"/>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9"/>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9"/>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9"/>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9"/>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89"/>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9"/>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9"/>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9"/>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9"/>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9"/>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9"/>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9"/>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9"/>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9"/>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9"/>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9"/>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9"/>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9"/>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9"/>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9"/>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9"/>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9"/>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9"/>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9"/>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9"/>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9"/>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9"/>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9"/>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9"/>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9"/>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9"/>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9"/>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9"/>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9"/>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9"/>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9"/>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9"/>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9"/>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9"/>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9"/>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9"/>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9"/>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9"/>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6" name="Google Shape;4516;p89"/>
          <p:cNvSpPr txBox="1"/>
          <p:nvPr>
            <p:ph type="ctrTitle"/>
          </p:nvPr>
        </p:nvSpPr>
        <p:spPr>
          <a:xfrm>
            <a:off x="5037450" y="1850125"/>
            <a:ext cx="3704100" cy="179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sz="5000"/>
              <a:t>Subreddit Classification</a:t>
            </a:r>
            <a:endParaRPr sz="5000">
              <a:solidFill>
                <a:schemeClr val="dk2"/>
              </a:solidFill>
            </a:endParaRPr>
          </a:p>
        </p:txBody>
      </p:sp>
      <p:sp>
        <p:nvSpPr>
          <p:cNvPr id="4517" name="Google Shape;4517;p89"/>
          <p:cNvSpPr txBox="1"/>
          <p:nvPr>
            <p:ph idx="1" type="subTitle"/>
          </p:nvPr>
        </p:nvSpPr>
        <p:spPr>
          <a:xfrm>
            <a:off x="5477256" y="3569208"/>
            <a:ext cx="3264300" cy="89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GB" sz="2300"/>
              <a:t>Group 1: </a:t>
            </a:r>
            <a:endParaRPr sz="2300"/>
          </a:p>
          <a:p>
            <a:pPr indent="0" lvl="0" marL="0" rtl="0" algn="r">
              <a:spcBef>
                <a:spcPts val="0"/>
              </a:spcBef>
              <a:spcAft>
                <a:spcPts val="0"/>
              </a:spcAft>
              <a:buClr>
                <a:schemeClr val="dk1"/>
              </a:buClr>
              <a:buSzPts val="1100"/>
              <a:buFont typeface="Arial"/>
              <a:buNone/>
            </a:pPr>
            <a:r>
              <a:rPr lang="en-GB" sz="2300"/>
              <a:t>Huimin, Ramkumar, Rahayu, Shi Min, Eric </a:t>
            </a:r>
            <a:endParaRPr sz="2300"/>
          </a:p>
          <a:p>
            <a:pPr indent="0" lvl="0" marL="0" rtl="0" algn="r">
              <a:spcBef>
                <a:spcPts val="0"/>
              </a:spcBef>
              <a:spcAft>
                <a:spcPts val="0"/>
              </a:spcAft>
              <a:buClr>
                <a:schemeClr val="dk1"/>
              </a:buClr>
              <a:buSzPts val="1100"/>
              <a:buFont typeface="Arial"/>
              <a:buNone/>
            </a:pPr>
            <a:r>
              <a:t/>
            </a:r>
            <a:endParaRPr sz="2300">
              <a:solidFill>
                <a:schemeClr val="accent1"/>
              </a:solidFill>
            </a:endParaRPr>
          </a:p>
          <a:p>
            <a:pPr indent="0" lvl="0" marL="0" rtl="0" algn="r">
              <a:spcBef>
                <a:spcPts val="0"/>
              </a:spcBef>
              <a:spcAft>
                <a:spcPts val="0"/>
              </a:spcAft>
              <a:buNone/>
            </a:pPr>
            <a:r>
              <a:t/>
            </a:r>
            <a:endParaRPr sz="2300">
              <a:solidFill>
                <a:schemeClr val="accent1"/>
              </a:solidFill>
            </a:endParaRPr>
          </a:p>
        </p:txBody>
      </p:sp>
      <p:sp>
        <p:nvSpPr>
          <p:cNvPr id="4518" name="Google Shape;4518;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3" name="Shape 5583"/>
        <p:cNvGrpSpPr/>
        <p:nvPr/>
      </p:nvGrpSpPr>
      <p:grpSpPr>
        <a:xfrm>
          <a:off x="0" y="0"/>
          <a:ext cx="0" cy="0"/>
          <a:chOff x="0" y="0"/>
          <a:chExt cx="0" cy="0"/>
        </a:xfrm>
      </p:grpSpPr>
      <p:sp>
        <p:nvSpPr>
          <p:cNvPr id="5584" name="Google Shape;5584;p9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600"/>
              <a:t>03. Data Filtering</a:t>
            </a:r>
            <a:endParaRPr sz="5600"/>
          </a:p>
        </p:txBody>
      </p:sp>
      <p:sp>
        <p:nvSpPr>
          <p:cNvPr id="5585" name="Google Shape;5585;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9" name="Shape 5589"/>
        <p:cNvGrpSpPr/>
        <p:nvPr/>
      </p:nvGrpSpPr>
      <p:grpSpPr>
        <a:xfrm>
          <a:off x="0" y="0"/>
          <a:ext cx="0" cy="0"/>
          <a:chOff x="0" y="0"/>
          <a:chExt cx="0" cy="0"/>
        </a:xfrm>
      </p:grpSpPr>
      <p:sp>
        <p:nvSpPr>
          <p:cNvPr id="5590" name="Google Shape;5590;p99"/>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03. Data Filtering</a:t>
            </a:r>
            <a:endParaRPr/>
          </a:p>
        </p:txBody>
      </p:sp>
      <p:sp>
        <p:nvSpPr>
          <p:cNvPr id="5591" name="Google Shape;5591;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pic>
        <p:nvPicPr>
          <p:cNvPr id="5592" name="Google Shape;5592;p99"/>
          <p:cNvPicPr preferRelativeResize="0"/>
          <p:nvPr/>
        </p:nvPicPr>
        <p:blipFill>
          <a:blip r:embed="rId3">
            <a:alphaModFix/>
          </a:blip>
          <a:stretch>
            <a:fillRect/>
          </a:stretch>
        </p:blipFill>
        <p:spPr>
          <a:xfrm>
            <a:off x="948775" y="1190550"/>
            <a:ext cx="2419350" cy="1352550"/>
          </a:xfrm>
          <a:prstGeom prst="rect">
            <a:avLst/>
          </a:prstGeom>
          <a:noFill/>
          <a:ln>
            <a:noFill/>
          </a:ln>
        </p:spPr>
      </p:pic>
      <p:pic>
        <p:nvPicPr>
          <p:cNvPr id="5593" name="Google Shape;5593;p99"/>
          <p:cNvPicPr preferRelativeResize="0"/>
          <p:nvPr/>
        </p:nvPicPr>
        <p:blipFill>
          <a:blip r:embed="rId4">
            <a:alphaModFix/>
          </a:blip>
          <a:stretch>
            <a:fillRect/>
          </a:stretch>
        </p:blipFill>
        <p:spPr>
          <a:xfrm>
            <a:off x="5527350" y="1733325"/>
            <a:ext cx="2305050" cy="1390650"/>
          </a:xfrm>
          <a:prstGeom prst="rect">
            <a:avLst/>
          </a:prstGeom>
          <a:noFill/>
          <a:ln>
            <a:noFill/>
          </a:ln>
        </p:spPr>
      </p:pic>
      <p:sp>
        <p:nvSpPr>
          <p:cNvPr id="5594" name="Google Shape;5594;p99"/>
          <p:cNvSpPr/>
          <p:nvPr/>
        </p:nvSpPr>
        <p:spPr>
          <a:xfrm rot="6798985">
            <a:off x="846855" y="2771017"/>
            <a:ext cx="842832" cy="332468"/>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99"/>
          <p:cNvSpPr/>
          <p:nvPr/>
        </p:nvSpPr>
        <p:spPr>
          <a:xfrm flipH="1" rot="-6798985">
            <a:off x="2708880" y="2771017"/>
            <a:ext cx="842832" cy="332468"/>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99"/>
          <p:cNvSpPr/>
          <p:nvPr/>
        </p:nvSpPr>
        <p:spPr>
          <a:xfrm flipH="1" rot="10798083">
            <a:off x="4034030" y="1809792"/>
            <a:ext cx="1075800" cy="9594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99"/>
          <p:cNvSpPr txBox="1"/>
          <p:nvPr/>
        </p:nvSpPr>
        <p:spPr>
          <a:xfrm>
            <a:off x="391100" y="3463050"/>
            <a:ext cx="104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chemeClr val="dk2"/>
                </a:solidFill>
                <a:latin typeface="Fjalla One"/>
                <a:ea typeface="Fjalla One"/>
                <a:cs typeface="Fjalla One"/>
                <a:sym typeface="Fjalla One"/>
              </a:rPr>
              <a:t>Rows</a:t>
            </a:r>
            <a:endParaRPr sz="2800">
              <a:solidFill>
                <a:schemeClr val="dk2"/>
              </a:solidFill>
              <a:latin typeface="Fjalla One"/>
              <a:ea typeface="Fjalla One"/>
              <a:cs typeface="Fjalla One"/>
              <a:sym typeface="Fjalla One"/>
            </a:endParaRPr>
          </a:p>
        </p:txBody>
      </p:sp>
      <p:sp>
        <p:nvSpPr>
          <p:cNvPr id="5598" name="Google Shape;5598;p99"/>
          <p:cNvSpPr txBox="1"/>
          <p:nvPr/>
        </p:nvSpPr>
        <p:spPr>
          <a:xfrm>
            <a:off x="2810800" y="3463050"/>
            <a:ext cx="147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chemeClr val="dk2"/>
                </a:solidFill>
                <a:latin typeface="Fjalla One"/>
                <a:ea typeface="Fjalla One"/>
                <a:cs typeface="Fjalla One"/>
                <a:sym typeface="Fjalla One"/>
              </a:rPr>
              <a:t>Columns</a:t>
            </a:r>
            <a:endParaRPr sz="2800">
              <a:solidFill>
                <a:schemeClr val="dk2"/>
              </a:solidFill>
              <a:latin typeface="Fjalla One"/>
              <a:ea typeface="Fjalla One"/>
              <a:cs typeface="Fjalla One"/>
              <a:sym typeface="Fjalla One"/>
            </a:endParaRPr>
          </a:p>
        </p:txBody>
      </p:sp>
      <p:grpSp>
        <p:nvGrpSpPr>
          <p:cNvPr id="5599" name="Google Shape;5599;p99"/>
          <p:cNvGrpSpPr/>
          <p:nvPr/>
        </p:nvGrpSpPr>
        <p:grpSpPr>
          <a:xfrm flipH="1">
            <a:off x="4672813" y="3171102"/>
            <a:ext cx="3616684" cy="1199493"/>
            <a:chOff x="5916567" y="1099697"/>
            <a:chExt cx="2556683" cy="809211"/>
          </a:xfrm>
        </p:grpSpPr>
        <p:sp>
          <p:nvSpPr>
            <p:cNvPr id="5600" name="Google Shape;5600;p99"/>
            <p:cNvSpPr/>
            <p:nvPr/>
          </p:nvSpPr>
          <p:spPr>
            <a:xfrm>
              <a:off x="5916567" y="1105515"/>
              <a:ext cx="2329202" cy="797642"/>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99"/>
            <p:cNvSpPr/>
            <p:nvPr/>
          </p:nvSpPr>
          <p:spPr>
            <a:xfrm>
              <a:off x="6719328" y="1353967"/>
              <a:ext cx="156983" cy="301221"/>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99"/>
            <p:cNvSpPr/>
            <p:nvPr/>
          </p:nvSpPr>
          <p:spPr>
            <a:xfrm>
              <a:off x="7142762" y="1276612"/>
              <a:ext cx="217467" cy="455564"/>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99"/>
            <p:cNvSpPr/>
            <p:nvPr/>
          </p:nvSpPr>
          <p:spPr>
            <a:xfrm>
              <a:off x="7621211" y="1188419"/>
              <a:ext cx="293739" cy="631637"/>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99"/>
            <p:cNvSpPr/>
            <p:nvPr/>
          </p:nvSpPr>
          <p:spPr>
            <a:xfrm>
              <a:off x="8279421" y="1099697"/>
              <a:ext cx="54" cy="0"/>
            </a:xfrm>
            <a:custGeom>
              <a:rect b="b" l="l" r="r" t="t"/>
              <a:pathLst>
                <a:path extrusionOk="0" h="0" w="6">
                  <a:moveTo>
                    <a:pt x="5" y="0"/>
                  </a:moveTo>
                  <a:lnTo>
                    <a:pt x="1" y="0"/>
                  </a:lnTo>
                  <a:close/>
                </a:path>
              </a:pathLst>
            </a:custGeom>
            <a:solidFill>
              <a:srgbClr val="E3E9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99"/>
            <p:cNvSpPr/>
            <p:nvPr/>
          </p:nvSpPr>
          <p:spPr>
            <a:xfrm>
              <a:off x="8245760" y="1099697"/>
              <a:ext cx="33670" cy="5791"/>
            </a:xfrm>
            <a:custGeom>
              <a:rect b="b" l="l" r="r" t="t"/>
              <a:pathLst>
                <a:path extrusionOk="0" h="647" w="3762">
                  <a:moveTo>
                    <a:pt x="3662" y="0"/>
                  </a:moveTo>
                  <a:cubicBezTo>
                    <a:pt x="2415" y="0"/>
                    <a:pt x="1194" y="222"/>
                    <a:pt x="1" y="646"/>
                  </a:cubicBezTo>
                  <a:lnTo>
                    <a:pt x="3762" y="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99"/>
            <p:cNvSpPr/>
            <p:nvPr/>
          </p:nvSpPr>
          <p:spPr>
            <a:xfrm>
              <a:off x="8085689" y="1099747"/>
              <a:ext cx="387562" cy="809161"/>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99"/>
            <p:cNvSpPr/>
            <p:nvPr/>
          </p:nvSpPr>
          <p:spPr>
            <a:xfrm>
              <a:off x="6372480" y="1417485"/>
              <a:ext cx="104679" cy="173370"/>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1" name="Shape 5611"/>
        <p:cNvGrpSpPr/>
        <p:nvPr/>
      </p:nvGrpSpPr>
      <p:grpSpPr>
        <a:xfrm>
          <a:off x="0" y="0"/>
          <a:ext cx="0" cy="0"/>
          <a:chOff x="0" y="0"/>
          <a:chExt cx="0" cy="0"/>
        </a:xfrm>
      </p:grpSpPr>
      <p:sp>
        <p:nvSpPr>
          <p:cNvPr id="5612" name="Google Shape;5612;p100"/>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Filtering the pulled data</a:t>
            </a:r>
            <a:endParaRPr/>
          </a:p>
          <a:p>
            <a:pPr indent="0" lvl="0" marL="0" rtl="0" algn="ctr">
              <a:spcBef>
                <a:spcPts val="0"/>
              </a:spcBef>
              <a:spcAft>
                <a:spcPts val="0"/>
              </a:spcAft>
              <a:buNone/>
            </a:pPr>
            <a:r>
              <a:t/>
            </a:r>
            <a:endParaRPr/>
          </a:p>
        </p:txBody>
      </p:sp>
      <p:sp>
        <p:nvSpPr>
          <p:cNvPr id="5613" name="Google Shape;5613;p100"/>
          <p:cNvSpPr txBox="1"/>
          <p:nvPr>
            <p:ph idx="1" type="subTitle"/>
          </p:nvPr>
        </p:nvSpPr>
        <p:spPr>
          <a:xfrm>
            <a:off x="1161753" y="1413086"/>
            <a:ext cx="19452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200"/>
              <a:t>Links</a:t>
            </a:r>
            <a:endParaRPr sz="2200"/>
          </a:p>
        </p:txBody>
      </p:sp>
      <p:sp>
        <p:nvSpPr>
          <p:cNvPr id="5614" name="Google Shape;5614;p100"/>
          <p:cNvSpPr txBox="1"/>
          <p:nvPr>
            <p:ph idx="2" type="subTitle"/>
          </p:nvPr>
        </p:nvSpPr>
        <p:spPr>
          <a:xfrm>
            <a:off x="1161750" y="1879425"/>
            <a:ext cx="2817000" cy="97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Removed </a:t>
            </a:r>
            <a:endParaRPr b="1" sz="1500"/>
          </a:p>
          <a:p>
            <a:pPr indent="0" lvl="0" marL="0" rtl="0" algn="l">
              <a:spcBef>
                <a:spcPts val="0"/>
              </a:spcBef>
              <a:spcAft>
                <a:spcPts val="0"/>
              </a:spcAft>
              <a:buNone/>
            </a:pPr>
            <a:r>
              <a:t/>
            </a:r>
            <a:endParaRPr sz="1500"/>
          </a:p>
          <a:p>
            <a:pPr indent="0" lvl="0" marL="0" rtl="0" algn="l">
              <a:spcBef>
                <a:spcPts val="0"/>
              </a:spcBef>
              <a:spcAft>
                <a:spcPts val="0"/>
              </a:spcAft>
              <a:buNone/>
            </a:pPr>
            <a:r>
              <a:rPr lang="en-GB" sz="1500"/>
              <a:t>Regex was utilized to remove links</a:t>
            </a:r>
            <a:endParaRPr sz="1500"/>
          </a:p>
        </p:txBody>
      </p:sp>
      <p:sp>
        <p:nvSpPr>
          <p:cNvPr id="5615" name="Google Shape;5615;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616" name="Google Shape;5616;p100"/>
          <p:cNvSpPr txBox="1"/>
          <p:nvPr>
            <p:ph idx="3" type="subTitle"/>
          </p:nvPr>
        </p:nvSpPr>
        <p:spPr>
          <a:xfrm>
            <a:off x="5385371" y="1413075"/>
            <a:ext cx="25167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t>Newline characters</a:t>
            </a:r>
            <a:endParaRPr sz="1900"/>
          </a:p>
        </p:txBody>
      </p:sp>
      <p:sp>
        <p:nvSpPr>
          <p:cNvPr id="5617" name="Google Shape;5617;p100"/>
          <p:cNvSpPr txBox="1"/>
          <p:nvPr>
            <p:ph idx="4" type="subTitle"/>
          </p:nvPr>
        </p:nvSpPr>
        <p:spPr>
          <a:xfrm>
            <a:off x="5385387" y="1836240"/>
            <a:ext cx="19476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Removed</a:t>
            </a:r>
            <a:r>
              <a:rPr lang="en-GB" sz="1500"/>
              <a:t>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GB" sz="1500"/>
              <a:t>Found using python string methods</a:t>
            </a:r>
            <a:endParaRPr sz="1500"/>
          </a:p>
        </p:txBody>
      </p:sp>
      <p:sp>
        <p:nvSpPr>
          <p:cNvPr id="5618" name="Google Shape;5618;p100"/>
          <p:cNvSpPr txBox="1"/>
          <p:nvPr>
            <p:ph idx="7" type="subTitle"/>
          </p:nvPr>
        </p:nvSpPr>
        <p:spPr>
          <a:xfrm>
            <a:off x="6476583" y="3218075"/>
            <a:ext cx="19935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t>Moderator posts</a:t>
            </a:r>
            <a:endParaRPr sz="1900"/>
          </a:p>
          <a:p>
            <a:pPr indent="0" lvl="0" marL="0" rtl="0" algn="l">
              <a:spcBef>
                <a:spcPts val="0"/>
              </a:spcBef>
              <a:spcAft>
                <a:spcPts val="0"/>
              </a:spcAft>
              <a:buNone/>
            </a:pPr>
            <a:r>
              <a:t/>
            </a:r>
            <a:endParaRPr sz="1600"/>
          </a:p>
        </p:txBody>
      </p:sp>
      <p:sp>
        <p:nvSpPr>
          <p:cNvPr id="5619" name="Google Shape;5619;p100"/>
          <p:cNvSpPr txBox="1"/>
          <p:nvPr>
            <p:ph idx="8" type="subTitle"/>
          </p:nvPr>
        </p:nvSpPr>
        <p:spPr>
          <a:xfrm>
            <a:off x="6476583" y="3611267"/>
            <a:ext cx="19935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Removed</a:t>
            </a:r>
            <a:endParaRPr b="1" sz="1500"/>
          </a:p>
          <a:p>
            <a:pPr indent="0" lvl="0" marL="0" rtl="0" algn="l">
              <a:spcBef>
                <a:spcPts val="0"/>
              </a:spcBef>
              <a:spcAft>
                <a:spcPts val="0"/>
              </a:spcAft>
              <a:buNone/>
            </a:pPr>
            <a:r>
              <a:rPr lang="en-GB" sz="1500"/>
              <a:t> </a:t>
            </a:r>
            <a:endParaRPr sz="1500"/>
          </a:p>
          <a:p>
            <a:pPr indent="0" lvl="0" marL="0" rtl="0" algn="l">
              <a:lnSpc>
                <a:spcPct val="115000"/>
              </a:lnSpc>
              <a:spcBef>
                <a:spcPts val="0"/>
              </a:spcBef>
              <a:spcAft>
                <a:spcPts val="0"/>
              </a:spcAft>
              <a:buNone/>
            </a:pPr>
            <a:r>
              <a:rPr lang="en-GB" sz="1500"/>
              <a:t>Author value counts/</a:t>
            </a:r>
            <a:endParaRPr sz="1500"/>
          </a:p>
          <a:p>
            <a:pPr indent="0" lvl="0" marL="0" rtl="0" algn="l">
              <a:spcBef>
                <a:spcPts val="0"/>
              </a:spcBef>
              <a:spcAft>
                <a:spcPts val="0"/>
              </a:spcAft>
              <a:buNone/>
            </a:pPr>
            <a:r>
              <a:rPr lang="en-GB" sz="1500"/>
              <a:t>Looking at authors’ flairs</a:t>
            </a:r>
            <a:endParaRPr sz="1500"/>
          </a:p>
        </p:txBody>
      </p:sp>
      <p:pic>
        <p:nvPicPr>
          <p:cNvPr id="5620" name="Google Shape;5620;p100"/>
          <p:cNvPicPr preferRelativeResize="0"/>
          <p:nvPr/>
        </p:nvPicPr>
        <p:blipFill rotWithShape="1">
          <a:blip r:embed="rId3">
            <a:alphaModFix/>
          </a:blip>
          <a:srcRect b="-10" l="7733" r="54171" t="10"/>
          <a:stretch/>
        </p:blipFill>
        <p:spPr>
          <a:xfrm>
            <a:off x="1064175" y="3805073"/>
            <a:ext cx="4957749" cy="1037027"/>
          </a:xfrm>
          <a:prstGeom prst="rect">
            <a:avLst/>
          </a:prstGeom>
          <a:noFill/>
          <a:ln>
            <a:noFill/>
          </a:ln>
        </p:spPr>
      </p:pic>
      <p:sp>
        <p:nvSpPr>
          <p:cNvPr id="5621" name="Google Shape;5621;p100"/>
          <p:cNvSpPr txBox="1"/>
          <p:nvPr/>
        </p:nvSpPr>
        <p:spPr>
          <a:xfrm>
            <a:off x="7407800" y="1858700"/>
            <a:ext cx="888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t>\n</a:t>
            </a:r>
            <a:endParaRPr sz="2300"/>
          </a:p>
        </p:txBody>
      </p:sp>
      <p:sp>
        <p:nvSpPr>
          <p:cNvPr id="5622" name="Google Shape;5622;p100"/>
          <p:cNvSpPr/>
          <p:nvPr/>
        </p:nvSpPr>
        <p:spPr>
          <a:xfrm>
            <a:off x="7359000" y="1854400"/>
            <a:ext cx="548700" cy="538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6" name="Shape 5626"/>
        <p:cNvGrpSpPr/>
        <p:nvPr/>
      </p:nvGrpSpPr>
      <p:grpSpPr>
        <a:xfrm>
          <a:off x="0" y="0"/>
          <a:ext cx="0" cy="0"/>
          <a:chOff x="0" y="0"/>
          <a:chExt cx="0" cy="0"/>
        </a:xfrm>
      </p:grpSpPr>
      <p:sp>
        <p:nvSpPr>
          <p:cNvPr id="5627" name="Google Shape;5627;p101"/>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Filtering the pulled data</a:t>
            </a:r>
            <a:endParaRPr/>
          </a:p>
        </p:txBody>
      </p:sp>
      <p:sp>
        <p:nvSpPr>
          <p:cNvPr id="5628" name="Google Shape;5628;p101"/>
          <p:cNvSpPr txBox="1"/>
          <p:nvPr>
            <p:ph idx="1" type="subTitle"/>
          </p:nvPr>
        </p:nvSpPr>
        <p:spPr>
          <a:xfrm>
            <a:off x="1061849" y="1327350"/>
            <a:ext cx="2285700" cy="4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t>Null values in ‘selftext’</a:t>
            </a:r>
            <a:endParaRPr sz="1900"/>
          </a:p>
          <a:p>
            <a:pPr indent="0" lvl="0" marL="0" rtl="0" algn="l">
              <a:spcBef>
                <a:spcPts val="0"/>
              </a:spcBef>
              <a:spcAft>
                <a:spcPts val="0"/>
              </a:spcAft>
              <a:buNone/>
            </a:pPr>
            <a:r>
              <a:t/>
            </a:r>
            <a:endParaRPr sz="1900"/>
          </a:p>
        </p:txBody>
      </p:sp>
      <p:sp>
        <p:nvSpPr>
          <p:cNvPr id="5629" name="Google Shape;5629;p101"/>
          <p:cNvSpPr txBox="1"/>
          <p:nvPr>
            <p:ph idx="2" type="subTitle"/>
          </p:nvPr>
        </p:nvSpPr>
        <p:spPr>
          <a:xfrm>
            <a:off x="1061849" y="1752426"/>
            <a:ext cx="2285700" cy="8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sz="1500"/>
              <a:t>Replaced</a:t>
            </a:r>
            <a:endParaRPr i="1" sz="1500"/>
          </a:p>
          <a:p>
            <a:pPr indent="0" lvl="0" marL="0" rtl="0" algn="l">
              <a:spcBef>
                <a:spcPts val="0"/>
              </a:spcBef>
              <a:spcAft>
                <a:spcPts val="0"/>
              </a:spcAft>
              <a:buNone/>
            </a:pPr>
            <a:r>
              <a:t/>
            </a:r>
            <a:endParaRPr sz="1500"/>
          </a:p>
          <a:p>
            <a:pPr indent="0" lvl="0" marL="0" rtl="0" algn="l">
              <a:spcBef>
                <a:spcPts val="0"/>
              </a:spcBef>
              <a:spcAft>
                <a:spcPts val="0"/>
              </a:spcAft>
              <a:buNone/>
            </a:pPr>
            <a:r>
              <a:rPr lang="en-GB" sz="1500"/>
              <a:t>Singled out using boolean </a:t>
            </a:r>
            <a:r>
              <a:rPr lang="en-GB" sz="1500"/>
              <a:t>filtering</a:t>
            </a:r>
            <a:r>
              <a:rPr lang="en-GB" sz="1500"/>
              <a:t>/ built-in methods</a:t>
            </a:r>
            <a:endParaRPr sz="1500"/>
          </a:p>
        </p:txBody>
      </p:sp>
      <p:sp>
        <p:nvSpPr>
          <p:cNvPr id="5630" name="Google Shape;5630;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5631" name="Google Shape;5631;p101"/>
          <p:cNvSpPr txBox="1"/>
          <p:nvPr>
            <p:ph idx="5" type="subTitle"/>
          </p:nvPr>
        </p:nvSpPr>
        <p:spPr>
          <a:xfrm>
            <a:off x="5199075" y="1400913"/>
            <a:ext cx="2437200" cy="4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t>[‘deleted’] as ‘selftext’</a:t>
            </a:r>
            <a:endParaRPr sz="1900"/>
          </a:p>
          <a:p>
            <a:pPr indent="0" lvl="0" marL="0" rtl="0" algn="l">
              <a:spcBef>
                <a:spcPts val="0"/>
              </a:spcBef>
              <a:spcAft>
                <a:spcPts val="0"/>
              </a:spcAft>
              <a:buNone/>
            </a:pPr>
            <a:r>
              <a:t/>
            </a:r>
            <a:endParaRPr sz="1900"/>
          </a:p>
        </p:txBody>
      </p:sp>
      <p:sp>
        <p:nvSpPr>
          <p:cNvPr id="5632" name="Google Shape;5632;p101"/>
          <p:cNvSpPr txBox="1"/>
          <p:nvPr>
            <p:ph idx="6" type="subTitle"/>
          </p:nvPr>
        </p:nvSpPr>
        <p:spPr>
          <a:xfrm>
            <a:off x="5270374" y="1810069"/>
            <a:ext cx="2294400" cy="8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sz="1500"/>
              <a:t>Replaced</a:t>
            </a:r>
            <a:endParaRPr i="1" sz="1500"/>
          </a:p>
          <a:p>
            <a:pPr indent="0" lvl="0" marL="0" rtl="0" algn="l">
              <a:spcBef>
                <a:spcPts val="0"/>
              </a:spcBef>
              <a:spcAft>
                <a:spcPts val="0"/>
              </a:spcAft>
              <a:buNone/>
            </a:pPr>
            <a:r>
              <a:t/>
            </a:r>
            <a:endParaRPr i="1" sz="1500"/>
          </a:p>
          <a:p>
            <a:pPr indent="0" lvl="0" marL="0" rtl="0" algn="l">
              <a:spcBef>
                <a:spcPts val="0"/>
              </a:spcBef>
              <a:spcAft>
                <a:spcPts val="0"/>
              </a:spcAft>
              <a:buNone/>
            </a:pPr>
            <a:r>
              <a:rPr lang="en-GB" sz="1500"/>
              <a:t>Conditional filtering</a:t>
            </a:r>
            <a:endParaRPr sz="1500"/>
          </a:p>
        </p:txBody>
      </p:sp>
      <p:sp>
        <p:nvSpPr>
          <p:cNvPr id="5633" name="Google Shape;5633;p101"/>
          <p:cNvSpPr txBox="1"/>
          <p:nvPr>
            <p:ph idx="7" type="subTitle"/>
          </p:nvPr>
        </p:nvSpPr>
        <p:spPr>
          <a:xfrm>
            <a:off x="5922332" y="3075913"/>
            <a:ext cx="2351400" cy="4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t>‘selftext’ = ‘title’</a:t>
            </a:r>
            <a:endParaRPr sz="1900"/>
          </a:p>
        </p:txBody>
      </p:sp>
      <p:sp>
        <p:nvSpPr>
          <p:cNvPr id="5634" name="Google Shape;5634;p101"/>
          <p:cNvSpPr txBox="1"/>
          <p:nvPr>
            <p:ph idx="8" type="subTitle"/>
          </p:nvPr>
        </p:nvSpPr>
        <p:spPr>
          <a:xfrm>
            <a:off x="5922332" y="3504927"/>
            <a:ext cx="2351400" cy="8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sz="1500"/>
              <a:t>Replaced </a:t>
            </a:r>
            <a:r>
              <a:rPr lang="en-GB" sz="1500"/>
              <a:t>and later</a:t>
            </a:r>
            <a:r>
              <a:rPr b="1" lang="en-GB" sz="1500"/>
              <a:t> Removed</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sz="1500"/>
          </a:p>
        </p:txBody>
      </p:sp>
      <p:pic>
        <p:nvPicPr>
          <p:cNvPr id="5635" name="Google Shape;5635;p101"/>
          <p:cNvPicPr preferRelativeResize="0"/>
          <p:nvPr/>
        </p:nvPicPr>
        <p:blipFill>
          <a:blip r:embed="rId3">
            <a:alphaModFix/>
          </a:blip>
          <a:stretch>
            <a:fillRect/>
          </a:stretch>
        </p:blipFill>
        <p:spPr>
          <a:xfrm>
            <a:off x="2098400" y="3006075"/>
            <a:ext cx="3601426" cy="2137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9" name="Shape 5639"/>
        <p:cNvGrpSpPr/>
        <p:nvPr/>
      </p:nvGrpSpPr>
      <p:grpSpPr>
        <a:xfrm>
          <a:off x="0" y="0"/>
          <a:ext cx="0" cy="0"/>
          <a:chOff x="0" y="0"/>
          <a:chExt cx="0" cy="0"/>
        </a:xfrm>
      </p:grpSpPr>
      <p:sp>
        <p:nvSpPr>
          <p:cNvPr id="5640" name="Google Shape;5640;p102"/>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Filtering the pulled data</a:t>
            </a:r>
            <a:endParaRPr/>
          </a:p>
        </p:txBody>
      </p:sp>
      <p:sp>
        <p:nvSpPr>
          <p:cNvPr id="5641" name="Google Shape;564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5642" name="Google Shape;5642;p102"/>
          <p:cNvPicPr preferRelativeResize="0"/>
          <p:nvPr/>
        </p:nvPicPr>
        <p:blipFill>
          <a:blip r:embed="rId3">
            <a:alphaModFix/>
          </a:blip>
          <a:stretch>
            <a:fillRect/>
          </a:stretch>
        </p:blipFill>
        <p:spPr>
          <a:xfrm>
            <a:off x="152400" y="2571750"/>
            <a:ext cx="4152386" cy="2419350"/>
          </a:xfrm>
          <a:prstGeom prst="rect">
            <a:avLst/>
          </a:prstGeom>
          <a:noFill/>
          <a:ln>
            <a:noFill/>
          </a:ln>
        </p:spPr>
      </p:pic>
      <p:pic>
        <p:nvPicPr>
          <p:cNvPr id="5643" name="Google Shape;5643;p102"/>
          <p:cNvPicPr preferRelativeResize="0"/>
          <p:nvPr/>
        </p:nvPicPr>
        <p:blipFill>
          <a:blip r:embed="rId4">
            <a:alphaModFix/>
          </a:blip>
          <a:stretch>
            <a:fillRect/>
          </a:stretch>
        </p:blipFill>
        <p:spPr>
          <a:xfrm>
            <a:off x="4817500" y="2571750"/>
            <a:ext cx="4003836" cy="2419351"/>
          </a:xfrm>
          <a:prstGeom prst="rect">
            <a:avLst/>
          </a:prstGeom>
          <a:noFill/>
          <a:ln>
            <a:noFill/>
          </a:ln>
        </p:spPr>
      </p:pic>
      <p:sp>
        <p:nvSpPr>
          <p:cNvPr id="5644" name="Google Shape;5644;p102"/>
          <p:cNvSpPr txBox="1"/>
          <p:nvPr/>
        </p:nvSpPr>
        <p:spPr>
          <a:xfrm>
            <a:off x="2617225" y="1535375"/>
            <a:ext cx="36879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Barlow Semi Condensed"/>
                <a:ea typeface="Barlow Semi Condensed"/>
                <a:cs typeface="Barlow Semi Condensed"/>
                <a:sym typeface="Barlow Semi Condensed"/>
              </a:rPr>
              <a:t>Number of Words per post in pulled data</a:t>
            </a:r>
            <a:endParaRPr>
              <a:latin typeface="Barlow Semi Condensed"/>
              <a:ea typeface="Barlow Semi Condensed"/>
              <a:cs typeface="Barlow Semi Condensed"/>
              <a:sym typeface="Barlow Semi Condensed"/>
            </a:endParaRPr>
          </a:p>
          <a:p>
            <a:pPr indent="0" lvl="0" marL="0" rtl="0" algn="ctr">
              <a:spcBef>
                <a:spcPts val="0"/>
              </a:spcBef>
              <a:spcAft>
                <a:spcPts val="0"/>
              </a:spcAft>
              <a:buNone/>
            </a:pPr>
            <a:r>
              <a:t/>
            </a:r>
            <a:endParaRPr sz="1000">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GB" sz="1100">
                <a:latin typeface="Barlow Semi Condensed"/>
                <a:ea typeface="Barlow Semi Condensed"/>
                <a:cs typeface="Barlow Semi Condensed"/>
                <a:sym typeface="Barlow Semi Condensed"/>
              </a:rPr>
              <a:t>(r/Apple)</a:t>
            </a:r>
            <a:endParaRPr sz="1100">
              <a:latin typeface="Barlow Semi Condensed"/>
              <a:ea typeface="Barlow Semi Condensed"/>
              <a:cs typeface="Barlow Semi Condensed"/>
              <a:sym typeface="Barlow Semi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8" name="Shape 5648"/>
        <p:cNvGrpSpPr/>
        <p:nvPr/>
      </p:nvGrpSpPr>
      <p:grpSpPr>
        <a:xfrm>
          <a:off x="0" y="0"/>
          <a:ext cx="0" cy="0"/>
          <a:chOff x="0" y="0"/>
          <a:chExt cx="0" cy="0"/>
        </a:xfrm>
      </p:grpSpPr>
      <p:sp>
        <p:nvSpPr>
          <p:cNvPr id="5649" name="Google Shape;5649;p103"/>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Filtering and Feature engineering </a:t>
            </a:r>
            <a:endParaRPr/>
          </a:p>
        </p:txBody>
      </p:sp>
      <p:sp>
        <p:nvSpPr>
          <p:cNvPr id="5650" name="Google Shape;5650;p103"/>
          <p:cNvSpPr txBox="1"/>
          <p:nvPr>
            <p:ph idx="2" type="subTitle"/>
          </p:nvPr>
        </p:nvSpPr>
        <p:spPr>
          <a:xfrm>
            <a:off x="920200" y="1414225"/>
            <a:ext cx="7475100" cy="302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rgbClr val="595959"/>
              </a:solidFill>
            </a:endParaRPr>
          </a:p>
          <a:p>
            <a:pPr indent="-342900" lvl="0" marL="457200" rtl="0" algn="l">
              <a:lnSpc>
                <a:spcPct val="115000"/>
              </a:lnSpc>
              <a:spcBef>
                <a:spcPts val="0"/>
              </a:spcBef>
              <a:spcAft>
                <a:spcPts val="0"/>
              </a:spcAft>
              <a:buClr>
                <a:srgbClr val="595959"/>
              </a:buClr>
              <a:buSzPts val="1800"/>
              <a:buChar char="●"/>
            </a:pPr>
            <a:r>
              <a:rPr b="1" lang="en-GB" sz="1800">
                <a:solidFill>
                  <a:srgbClr val="595959"/>
                </a:solidFill>
              </a:rPr>
              <a:t>Combined the title and selftext</a:t>
            </a:r>
            <a:endParaRPr b="1" sz="1800">
              <a:solidFill>
                <a:srgbClr val="595959"/>
              </a:solidFill>
            </a:endParaRPr>
          </a:p>
          <a:p>
            <a:pPr indent="0" lvl="0" marL="457200" rtl="0" algn="l">
              <a:lnSpc>
                <a:spcPct val="115000"/>
              </a:lnSpc>
              <a:spcBef>
                <a:spcPts val="0"/>
              </a:spcBef>
              <a:spcAft>
                <a:spcPts val="0"/>
              </a:spcAft>
              <a:buNone/>
            </a:pPr>
            <a:r>
              <a:t/>
            </a:r>
            <a:endParaRPr sz="1300">
              <a:solidFill>
                <a:srgbClr val="595959"/>
              </a:solidFill>
            </a:endParaRPr>
          </a:p>
          <a:p>
            <a:pPr indent="-342900" lvl="0" marL="457200" rtl="0" algn="l">
              <a:lnSpc>
                <a:spcPct val="115000"/>
              </a:lnSpc>
              <a:spcBef>
                <a:spcPts val="0"/>
              </a:spcBef>
              <a:spcAft>
                <a:spcPts val="0"/>
              </a:spcAft>
              <a:buClr>
                <a:srgbClr val="595959"/>
              </a:buClr>
              <a:buSzPts val="1800"/>
              <a:buChar char="●"/>
            </a:pPr>
            <a:r>
              <a:rPr lang="en-GB" sz="1800">
                <a:solidFill>
                  <a:srgbClr val="595959"/>
                </a:solidFill>
              </a:rPr>
              <a:t>Number of words in the combined text </a:t>
            </a:r>
            <a:endParaRPr sz="1800">
              <a:solidFill>
                <a:srgbClr val="595959"/>
              </a:solidFill>
            </a:endParaRPr>
          </a:p>
          <a:p>
            <a:pPr indent="0" lvl="0" marL="457200" rtl="0" algn="l">
              <a:lnSpc>
                <a:spcPct val="115000"/>
              </a:lnSpc>
              <a:spcBef>
                <a:spcPts val="0"/>
              </a:spcBef>
              <a:spcAft>
                <a:spcPts val="0"/>
              </a:spcAft>
              <a:buNone/>
            </a:pPr>
            <a:r>
              <a:t/>
            </a:r>
            <a:endParaRPr sz="1300">
              <a:solidFill>
                <a:srgbClr val="595959"/>
              </a:solidFill>
            </a:endParaRPr>
          </a:p>
          <a:p>
            <a:pPr indent="-342900" lvl="0" marL="457200" rtl="0" algn="l">
              <a:lnSpc>
                <a:spcPct val="115000"/>
              </a:lnSpc>
              <a:spcBef>
                <a:spcPts val="0"/>
              </a:spcBef>
              <a:spcAft>
                <a:spcPts val="0"/>
              </a:spcAft>
              <a:buClr>
                <a:srgbClr val="595959"/>
              </a:buClr>
              <a:buSzPts val="1800"/>
              <a:buChar char="●"/>
            </a:pPr>
            <a:r>
              <a:rPr lang="en-GB" sz="1800">
                <a:solidFill>
                  <a:srgbClr val="595959"/>
                </a:solidFill>
              </a:rPr>
              <a:t>Average sentence length in general is 15-20 </a:t>
            </a:r>
            <a:endParaRPr sz="1800">
              <a:solidFill>
                <a:srgbClr val="595959"/>
              </a:solidFill>
            </a:endParaRPr>
          </a:p>
          <a:p>
            <a:pPr indent="0" lvl="0" marL="0" rtl="0" algn="l">
              <a:lnSpc>
                <a:spcPct val="115000"/>
              </a:lnSpc>
              <a:spcBef>
                <a:spcPts val="0"/>
              </a:spcBef>
              <a:spcAft>
                <a:spcPts val="0"/>
              </a:spcAft>
              <a:buNone/>
            </a:pPr>
            <a:r>
              <a:t/>
            </a:r>
            <a:endParaRPr sz="1300">
              <a:solidFill>
                <a:srgbClr val="595959"/>
              </a:solidFill>
            </a:endParaRPr>
          </a:p>
          <a:p>
            <a:pPr indent="-342900" lvl="0" marL="457200" rtl="0" algn="l">
              <a:lnSpc>
                <a:spcPct val="115000"/>
              </a:lnSpc>
              <a:spcBef>
                <a:spcPts val="0"/>
              </a:spcBef>
              <a:spcAft>
                <a:spcPts val="0"/>
              </a:spcAft>
              <a:buClr>
                <a:srgbClr val="595959"/>
              </a:buClr>
              <a:buSzPts val="1800"/>
              <a:buChar char="●"/>
            </a:pPr>
            <a:r>
              <a:rPr b="1" lang="en-GB" sz="1800">
                <a:solidFill>
                  <a:srgbClr val="595959"/>
                </a:solidFill>
              </a:rPr>
              <a:t>Dropped rows with title + selftext having &lt; 20 words </a:t>
            </a:r>
            <a:endParaRPr b="1" sz="1800">
              <a:solidFill>
                <a:srgbClr val="595959"/>
              </a:solidFill>
            </a:endParaRPr>
          </a:p>
          <a:p>
            <a:pPr indent="0" lvl="0" marL="0" rtl="0" algn="l">
              <a:spcBef>
                <a:spcPts val="0"/>
              </a:spcBef>
              <a:spcAft>
                <a:spcPts val="0"/>
              </a:spcAft>
              <a:buClr>
                <a:schemeClr val="dk1"/>
              </a:buClr>
              <a:buSzPts val="1100"/>
              <a:buFont typeface="Arial"/>
              <a:buNone/>
            </a:pPr>
            <a:r>
              <a:t/>
            </a:r>
            <a:endParaRPr sz="1800">
              <a:solidFill>
                <a:srgbClr val="595959"/>
              </a:solidFill>
            </a:endParaRPr>
          </a:p>
        </p:txBody>
      </p:sp>
      <p:sp>
        <p:nvSpPr>
          <p:cNvPr id="5651" name="Google Shape;5651;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grpSp>
        <p:nvGrpSpPr>
          <p:cNvPr id="5652" name="Google Shape;5652;p103"/>
          <p:cNvGrpSpPr/>
          <p:nvPr/>
        </p:nvGrpSpPr>
        <p:grpSpPr>
          <a:xfrm>
            <a:off x="6388047" y="1509882"/>
            <a:ext cx="1862517" cy="1900604"/>
            <a:chOff x="1744400" y="429725"/>
            <a:chExt cx="4623925" cy="4948200"/>
          </a:xfrm>
        </p:grpSpPr>
        <p:sp>
          <p:nvSpPr>
            <p:cNvPr id="5653" name="Google Shape;5653;p103"/>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03"/>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03"/>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03"/>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03"/>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03"/>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03"/>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03"/>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03"/>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03"/>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03"/>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03"/>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03"/>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103"/>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03"/>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03"/>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03"/>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03"/>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03"/>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03"/>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03"/>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03"/>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03"/>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03"/>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03"/>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03"/>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03"/>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03"/>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03"/>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03"/>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03"/>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03"/>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03"/>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03"/>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03"/>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03"/>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03"/>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03"/>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03"/>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03"/>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03"/>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03"/>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03"/>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03"/>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03"/>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03"/>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03"/>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03"/>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03"/>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03"/>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03"/>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03"/>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03"/>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03"/>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03"/>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03"/>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03"/>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03"/>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03"/>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03"/>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03"/>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03"/>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03"/>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03"/>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03"/>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03"/>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03"/>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03"/>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03"/>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03"/>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03"/>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03"/>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03"/>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03"/>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03"/>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03"/>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03"/>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03"/>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03"/>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03"/>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03"/>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03"/>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03"/>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03"/>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03"/>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03"/>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03"/>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03"/>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03"/>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03"/>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03"/>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03"/>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03"/>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03"/>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03"/>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03"/>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03"/>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03"/>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03"/>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03"/>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03"/>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03"/>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03"/>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03"/>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03"/>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03"/>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03"/>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03"/>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03"/>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03"/>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03"/>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03"/>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03"/>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03"/>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03"/>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03"/>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03"/>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03"/>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03"/>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03"/>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03"/>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03"/>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03"/>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03"/>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03"/>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03"/>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03"/>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03"/>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03"/>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03"/>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03"/>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03"/>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03"/>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03"/>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03"/>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03"/>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03"/>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03"/>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03"/>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03"/>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03"/>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03"/>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03"/>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03"/>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03"/>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03"/>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03"/>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03"/>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03"/>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03"/>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03"/>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03"/>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03"/>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03"/>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03"/>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03"/>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03"/>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03"/>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03"/>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03"/>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03"/>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03"/>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03"/>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03"/>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03"/>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03"/>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03"/>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03"/>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03"/>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03"/>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03"/>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03"/>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03"/>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03"/>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03"/>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03"/>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03"/>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03"/>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03"/>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03"/>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03"/>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03"/>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03"/>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03"/>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03"/>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03"/>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03"/>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03"/>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03"/>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03"/>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03"/>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03"/>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03"/>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03"/>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03"/>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03"/>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03"/>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03"/>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03"/>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03"/>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03"/>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03"/>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03"/>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03"/>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03"/>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03"/>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03"/>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03"/>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03"/>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03"/>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03"/>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03"/>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03"/>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03"/>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03"/>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03"/>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03"/>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03"/>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03"/>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103"/>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03"/>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7" name="Shape 5877"/>
        <p:cNvGrpSpPr/>
        <p:nvPr/>
      </p:nvGrpSpPr>
      <p:grpSpPr>
        <a:xfrm>
          <a:off x="0" y="0"/>
          <a:ext cx="0" cy="0"/>
          <a:chOff x="0" y="0"/>
          <a:chExt cx="0" cy="0"/>
        </a:xfrm>
      </p:grpSpPr>
      <p:sp>
        <p:nvSpPr>
          <p:cNvPr id="5878" name="Google Shape;5878;p104"/>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Cleaning the text</a:t>
            </a:r>
            <a:endParaRPr/>
          </a:p>
        </p:txBody>
      </p:sp>
      <p:sp>
        <p:nvSpPr>
          <p:cNvPr id="5879" name="Google Shape;5879;p104"/>
          <p:cNvSpPr txBox="1"/>
          <p:nvPr>
            <p:ph idx="2" type="subTitle"/>
          </p:nvPr>
        </p:nvSpPr>
        <p:spPr>
          <a:xfrm>
            <a:off x="743900" y="1303550"/>
            <a:ext cx="7651500" cy="116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Tokenization - </a:t>
            </a:r>
            <a:r>
              <a:rPr lang="en-GB" sz="1800">
                <a:solidFill>
                  <a:srgbClr val="8C8C8C"/>
                </a:solidFill>
              </a:rPr>
              <a:t>Splitting text into a list of words</a:t>
            </a:r>
            <a:endParaRPr sz="1800">
              <a:solidFill>
                <a:srgbClr val="8C8C8C"/>
              </a:solidFill>
            </a:endParaRPr>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GB" sz="1800"/>
              <a:t>Punctuation removal </a:t>
            </a:r>
            <a:endParaRPr sz="1800"/>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GB" sz="1800"/>
              <a:t>Removing words with non-ASCII printable characters</a:t>
            </a:r>
            <a:endParaRPr sz="1800"/>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GB" sz="1800"/>
              <a:t>Removing all empty strings </a:t>
            </a:r>
            <a:endParaRPr sz="1800"/>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GB" sz="1800"/>
              <a:t>Lowercasing</a:t>
            </a:r>
            <a:endParaRPr sz="1800"/>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GB" sz="1800"/>
              <a:t>Stopwords removal </a:t>
            </a:r>
            <a:r>
              <a:rPr lang="en-GB" sz="1800"/>
              <a:t>- </a:t>
            </a:r>
            <a:r>
              <a:rPr lang="en-GB" sz="1800">
                <a:solidFill>
                  <a:srgbClr val="8C8C8C"/>
                </a:solidFill>
              </a:rPr>
              <a:t>Excluding words that occur frequently in all text </a:t>
            </a:r>
            <a:endParaRPr sz="1800"/>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GB" sz="1800"/>
              <a:t>Lemmatization - </a:t>
            </a:r>
            <a:r>
              <a:rPr lang="en-GB" sz="1800">
                <a:solidFill>
                  <a:srgbClr val="8C8C8C"/>
                </a:solidFill>
              </a:rPr>
              <a:t>Reducing all words to their base form </a:t>
            </a:r>
            <a:endParaRPr sz="1800"/>
          </a:p>
        </p:txBody>
      </p:sp>
      <p:sp>
        <p:nvSpPr>
          <p:cNvPr id="5880" name="Google Shape;5880;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grpSp>
        <p:nvGrpSpPr>
          <p:cNvPr id="5881" name="Google Shape;5881;p104"/>
          <p:cNvGrpSpPr/>
          <p:nvPr/>
        </p:nvGrpSpPr>
        <p:grpSpPr>
          <a:xfrm>
            <a:off x="6188354" y="1520773"/>
            <a:ext cx="2124138" cy="1719215"/>
            <a:chOff x="556125" y="238075"/>
            <a:chExt cx="6466175" cy="5235125"/>
          </a:xfrm>
        </p:grpSpPr>
        <p:sp>
          <p:nvSpPr>
            <p:cNvPr id="5882" name="Google Shape;5882;p104"/>
            <p:cNvSpPr/>
            <p:nvPr/>
          </p:nvSpPr>
          <p:spPr>
            <a:xfrm>
              <a:off x="966475" y="238075"/>
              <a:ext cx="5595525" cy="3934875"/>
            </a:xfrm>
            <a:custGeom>
              <a:rect b="b" l="l" r="r" t="t"/>
              <a:pathLst>
                <a:path extrusionOk="0" h="157395" w="223821">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104"/>
            <p:cNvSpPr/>
            <p:nvPr/>
          </p:nvSpPr>
          <p:spPr>
            <a:xfrm>
              <a:off x="1144875" y="238125"/>
              <a:ext cx="5235975" cy="3934625"/>
            </a:xfrm>
            <a:custGeom>
              <a:rect b="b" l="l" r="r" t="t"/>
              <a:pathLst>
                <a:path extrusionOk="0" h="157385" w="209439">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04"/>
            <p:cNvSpPr/>
            <p:nvPr/>
          </p:nvSpPr>
          <p:spPr>
            <a:xfrm>
              <a:off x="2809475" y="4833575"/>
              <a:ext cx="2029700" cy="639625"/>
            </a:xfrm>
            <a:custGeom>
              <a:rect b="b" l="l" r="r" t="t"/>
              <a:pathLst>
                <a:path extrusionOk="0" h="25585" w="81188">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104"/>
            <p:cNvSpPr/>
            <p:nvPr/>
          </p:nvSpPr>
          <p:spPr>
            <a:xfrm>
              <a:off x="2809475" y="4833575"/>
              <a:ext cx="2029700" cy="639625"/>
            </a:xfrm>
            <a:custGeom>
              <a:rect b="b" l="l" r="r" t="t"/>
              <a:pathLst>
                <a:path extrusionOk="0" h="25585" w="81188">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104"/>
            <p:cNvSpPr/>
            <p:nvPr/>
          </p:nvSpPr>
          <p:spPr>
            <a:xfrm>
              <a:off x="2061750" y="1360175"/>
              <a:ext cx="3403150" cy="1928050"/>
            </a:xfrm>
            <a:custGeom>
              <a:rect b="b" l="l" r="r" t="t"/>
              <a:pathLst>
                <a:path extrusionOk="0" h="77122" w="136126">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104"/>
            <p:cNvSpPr/>
            <p:nvPr/>
          </p:nvSpPr>
          <p:spPr>
            <a:xfrm>
              <a:off x="2053425" y="1352775"/>
              <a:ext cx="3418875" cy="1942850"/>
            </a:xfrm>
            <a:custGeom>
              <a:rect b="b" l="l" r="r" t="t"/>
              <a:pathLst>
                <a:path extrusionOk="0" h="77714" w="136755">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104"/>
            <p:cNvSpPr/>
            <p:nvPr/>
          </p:nvSpPr>
          <p:spPr>
            <a:xfrm>
              <a:off x="2028475" y="3650500"/>
              <a:ext cx="3505750" cy="644250"/>
            </a:xfrm>
            <a:custGeom>
              <a:rect b="b" l="l" r="r" t="t"/>
              <a:pathLst>
                <a:path extrusionOk="0" h="25770" w="140230">
                  <a:moveTo>
                    <a:pt x="0" y="1"/>
                  </a:moveTo>
                  <a:lnTo>
                    <a:pt x="0" y="25769"/>
                  </a:lnTo>
                  <a:lnTo>
                    <a:pt x="140230" y="25769"/>
                  </a:lnTo>
                  <a:lnTo>
                    <a:pt x="140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04"/>
            <p:cNvSpPr/>
            <p:nvPr/>
          </p:nvSpPr>
          <p:spPr>
            <a:xfrm>
              <a:off x="2021075" y="3643125"/>
              <a:ext cx="3521475" cy="659025"/>
            </a:xfrm>
            <a:custGeom>
              <a:rect b="b" l="l" r="r" t="t"/>
              <a:pathLst>
                <a:path extrusionOk="0" h="26361" w="140859">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04"/>
            <p:cNvSpPr/>
            <p:nvPr/>
          </p:nvSpPr>
          <p:spPr>
            <a:xfrm>
              <a:off x="3464775" y="920225"/>
              <a:ext cx="596175" cy="1592525"/>
            </a:xfrm>
            <a:custGeom>
              <a:rect b="b" l="l" r="r" t="t"/>
              <a:pathLst>
                <a:path extrusionOk="0" h="63701" w="23847">
                  <a:moveTo>
                    <a:pt x="0" y="0"/>
                  </a:moveTo>
                  <a:lnTo>
                    <a:pt x="0" y="63701"/>
                  </a:lnTo>
                  <a:lnTo>
                    <a:pt x="23847" y="63701"/>
                  </a:lnTo>
                  <a:lnTo>
                    <a:pt x="23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104"/>
            <p:cNvSpPr/>
            <p:nvPr/>
          </p:nvSpPr>
          <p:spPr>
            <a:xfrm>
              <a:off x="3457375" y="912825"/>
              <a:ext cx="611900" cy="1607325"/>
            </a:xfrm>
            <a:custGeom>
              <a:rect b="b" l="l" r="r" t="t"/>
              <a:pathLst>
                <a:path extrusionOk="0" h="64293" w="24476">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04"/>
            <p:cNvSpPr/>
            <p:nvPr/>
          </p:nvSpPr>
          <p:spPr>
            <a:xfrm>
              <a:off x="3464775" y="920225"/>
              <a:ext cx="596175" cy="1349450"/>
            </a:xfrm>
            <a:custGeom>
              <a:rect b="b" l="l" r="r" t="t"/>
              <a:pathLst>
                <a:path extrusionOk="0" h="53978" w="23847">
                  <a:moveTo>
                    <a:pt x="0" y="0"/>
                  </a:moveTo>
                  <a:lnTo>
                    <a:pt x="0" y="53978"/>
                  </a:lnTo>
                  <a:lnTo>
                    <a:pt x="23847" y="53978"/>
                  </a:lnTo>
                  <a:lnTo>
                    <a:pt x="2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04"/>
            <p:cNvSpPr/>
            <p:nvPr/>
          </p:nvSpPr>
          <p:spPr>
            <a:xfrm>
              <a:off x="3457375" y="912825"/>
              <a:ext cx="611900" cy="1365175"/>
            </a:xfrm>
            <a:custGeom>
              <a:rect b="b" l="l" r="r" t="t"/>
              <a:pathLst>
                <a:path extrusionOk="0" h="54607" w="24476">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104"/>
            <p:cNvSpPr/>
            <p:nvPr/>
          </p:nvSpPr>
          <p:spPr>
            <a:xfrm>
              <a:off x="2712425" y="920225"/>
              <a:ext cx="2101800" cy="1269975"/>
            </a:xfrm>
            <a:custGeom>
              <a:rect b="b" l="l" r="r" t="t"/>
              <a:pathLst>
                <a:path extrusionOk="0" h="50799" w="84072">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04"/>
            <p:cNvSpPr/>
            <p:nvPr/>
          </p:nvSpPr>
          <p:spPr>
            <a:xfrm>
              <a:off x="2705025" y="912825"/>
              <a:ext cx="2116600" cy="1284750"/>
            </a:xfrm>
            <a:custGeom>
              <a:rect b="b" l="l" r="r" t="t"/>
              <a:pathLst>
                <a:path extrusionOk="0" h="51390" w="84664">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04"/>
            <p:cNvSpPr/>
            <p:nvPr/>
          </p:nvSpPr>
          <p:spPr>
            <a:xfrm>
              <a:off x="2535900" y="774200"/>
              <a:ext cx="2453925" cy="1269025"/>
            </a:xfrm>
            <a:custGeom>
              <a:rect b="b" l="l" r="r" t="t"/>
              <a:pathLst>
                <a:path extrusionOk="0" h="50761" w="98157">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04"/>
            <p:cNvSpPr/>
            <p:nvPr/>
          </p:nvSpPr>
          <p:spPr>
            <a:xfrm>
              <a:off x="2528500" y="765875"/>
              <a:ext cx="2469650" cy="1284750"/>
            </a:xfrm>
            <a:custGeom>
              <a:rect b="b" l="l" r="r" t="t"/>
              <a:pathLst>
                <a:path extrusionOk="0" h="51390" w="98786">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04"/>
            <p:cNvSpPr/>
            <p:nvPr/>
          </p:nvSpPr>
          <p:spPr>
            <a:xfrm>
              <a:off x="2673600" y="862000"/>
              <a:ext cx="2179450" cy="1093425"/>
            </a:xfrm>
            <a:custGeom>
              <a:rect b="b" l="l" r="r" t="t"/>
              <a:pathLst>
                <a:path extrusionOk="0" h="43737" w="87178">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04"/>
            <p:cNvSpPr/>
            <p:nvPr/>
          </p:nvSpPr>
          <p:spPr>
            <a:xfrm>
              <a:off x="2665275" y="853675"/>
              <a:ext cx="2196100" cy="1109150"/>
            </a:xfrm>
            <a:custGeom>
              <a:rect b="b" l="l" r="r" t="t"/>
              <a:pathLst>
                <a:path extrusionOk="0" h="44366" w="87844">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04"/>
            <p:cNvSpPr/>
            <p:nvPr/>
          </p:nvSpPr>
          <p:spPr>
            <a:xfrm>
              <a:off x="4701450" y="975675"/>
              <a:ext cx="62875" cy="15750"/>
            </a:xfrm>
            <a:custGeom>
              <a:rect b="b" l="l" r="r" t="t"/>
              <a:pathLst>
                <a:path extrusionOk="0" h="630" w="2515">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04"/>
            <p:cNvSpPr/>
            <p:nvPr/>
          </p:nvSpPr>
          <p:spPr>
            <a:xfrm>
              <a:off x="4382575" y="975675"/>
              <a:ext cx="274525" cy="15750"/>
            </a:xfrm>
            <a:custGeom>
              <a:rect b="b" l="l" r="r" t="t"/>
              <a:pathLst>
                <a:path extrusionOk="0" h="630" w="10981">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04"/>
            <p:cNvSpPr/>
            <p:nvPr/>
          </p:nvSpPr>
          <p:spPr>
            <a:xfrm>
              <a:off x="3640375" y="975675"/>
              <a:ext cx="672900" cy="15750"/>
            </a:xfrm>
            <a:custGeom>
              <a:rect b="b" l="l" r="r" t="t"/>
              <a:pathLst>
                <a:path extrusionOk="0" h="630" w="26916">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04"/>
            <p:cNvSpPr/>
            <p:nvPr/>
          </p:nvSpPr>
          <p:spPr>
            <a:xfrm>
              <a:off x="2927775" y="975675"/>
              <a:ext cx="664575" cy="15750"/>
            </a:xfrm>
            <a:custGeom>
              <a:rect b="b" l="l" r="r" t="t"/>
              <a:pathLst>
                <a:path extrusionOk="0" h="630" w="26583">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04"/>
            <p:cNvSpPr/>
            <p:nvPr/>
          </p:nvSpPr>
          <p:spPr>
            <a:xfrm>
              <a:off x="2762325" y="975675"/>
              <a:ext cx="87850" cy="15750"/>
            </a:xfrm>
            <a:custGeom>
              <a:rect b="b" l="l" r="r" t="t"/>
              <a:pathLst>
                <a:path extrusionOk="0" h="630" w="3514">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04"/>
            <p:cNvSpPr/>
            <p:nvPr/>
          </p:nvSpPr>
          <p:spPr>
            <a:xfrm>
              <a:off x="4518425" y="1107850"/>
              <a:ext cx="245900" cy="14800"/>
            </a:xfrm>
            <a:custGeom>
              <a:rect b="b" l="l" r="r" t="t"/>
              <a:pathLst>
                <a:path extrusionOk="0" h="592" w="9836">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04"/>
            <p:cNvSpPr/>
            <p:nvPr/>
          </p:nvSpPr>
          <p:spPr>
            <a:xfrm>
              <a:off x="3946325" y="1107850"/>
              <a:ext cx="537025" cy="14800"/>
            </a:xfrm>
            <a:custGeom>
              <a:rect b="b" l="l" r="r" t="t"/>
              <a:pathLst>
                <a:path extrusionOk="0" h="592" w="21481">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04"/>
            <p:cNvSpPr/>
            <p:nvPr/>
          </p:nvSpPr>
          <p:spPr>
            <a:xfrm>
              <a:off x="3805825" y="1107850"/>
              <a:ext cx="83200" cy="14800"/>
            </a:xfrm>
            <a:custGeom>
              <a:rect b="b" l="l" r="r" t="t"/>
              <a:pathLst>
                <a:path extrusionOk="0" h="592" w="3328">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04"/>
            <p:cNvSpPr/>
            <p:nvPr/>
          </p:nvSpPr>
          <p:spPr>
            <a:xfrm>
              <a:off x="3653325" y="1107850"/>
              <a:ext cx="125725" cy="14800"/>
            </a:xfrm>
            <a:custGeom>
              <a:rect b="b" l="l" r="r" t="t"/>
              <a:pathLst>
                <a:path extrusionOk="0" h="592" w="5029">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04"/>
            <p:cNvSpPr/>
            <p:nvPr/>
          </p:nvSpPr>
          <p:spPr>
            <a:xfrm>
              <a:off x="3131125" y="1107850"/>
              <a:ext cx="490800" cy="14800"/>
            </a:xfrm>
            <a:custGeom>
              <a:rect b="b" l="l" r="r" t="t"/>
              <a:pathLst>
                <a:path extrusionOk="0" h="592" w="19632">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04"/>
            <p:cNvSpPr/>
            <p:nvPr/>
          </p:nvSpPr>
          <p:spPr>
            <a:xfrm>
              <a:off x="2762325" y="1107850"/>
              <a:ext cx="320750" cy="14800"/>
            </a:xfrm>
            <a:custGeom>
              <a:rect b="b" l="l" r="r" t="t"/>
              <a:pathLst>
                <a:path extrusionOk="0" h="592" w="1283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04"/>
            <p:cNvSpPr/>
            <p:nvPr/>
          </p:nvSpPr>
          <p:spPr>
            <a:xfrm>
              <a:off x="4696825" y="1239100"/>
              <a:ext cx="67500" cy="15725"/>
            </a:xfrm>
            <a:custGeom>
              <a:rect b="b" l="l" r="r" t="t"/>
              <a:pathLst>
                <a:path extrusionOk="0" h="629" w="270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04"/>
            <p:cNvSpPr/>
            <p:nvPr/>
          </p:nvSpPr>
          <p:spPr>
            <a:xfrm>
              <a:off x="3585850" y="1239100"/>
              <a:ext cx="1058300" cy="15725"/>
            </a:xfrm>
            <a:custGeom>
              <a:rect b="b" l="l" r="r" t="t"/>
              <a:pathLst>
                <a:path extrusionOk="0" h="629" w="42332">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04"/>
            <p:cNvSpPr/>
            <p:nvPr/>
          </p:nvSpPr>
          <p:spPr>
            <a:xfrm>
              <a:off x="3327050" y="1239100"/>
              <a:ext cx="201525" cy="15725"/>
            </a:xfrm>
            <a:custGeom>
              <a:rect b="b" l="l" r="r" t="t"/>
              <a:pathLst>
                <a:path extrusionOk="0" h="629" w="8061">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04"/>
            <p:cNvSpPr/>
            <p:nvPr/>
          </p:nvSpPr>
          <p:spPr>
            <a:xfrm>
              <a:off x="2762325" y="1239100"/>
              <a:ext cx="448300" cy="15725"/>
            </a:xfrm>
            <a:custGeom>
              <a:rect b="b" l="l" r="r" t="t"/>
              <a:pathLst>
                <a:path extrusionOk="0" h="629" w="17932">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04"/>
            <p:cNvSpPr/>
            <p:nvPr/>
          </p:nvSpPr>
          <p:spPr>
            <a:xfrm>
              <a:off x="4650600" y="1371275"/>
              <a:ext cx="113725" cy="15725"/>
            </a:xfrm>
            <a:custGeom>
              <a:rect b="b" l="l" r="r" t="t"/>
              <a:pathLst>
                <a:path extrusionOk="0" h="629" w="4549">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04"/>
            <p:cNvSpPr/>
            <p:nvPr/>
          </p:nvSpPr>
          <p:spPr>
            <a:xfrm>
              <a:off x="4408450" y="1371275"/>
              <a:ext cx="134050" cy="15725"/>
            </a:xfrm>
            <a:custGeom>
              <a:rect b="b" l="l" r="r" t="t"/>
              <a:pathLst>
                <a:path extrusionOk="0" h="629" w="5362">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04"/>
            <p:cNvSpPr/>
            <p:nvPr/>
          </p:nvSpPr>
          <p:spPr>
            <a:xfrm>
              <a:off x="4238375" y="1371275"/>
              <a:ext cx="125725" cy="15725"/>
            </a:xfrm>
            <a:custGeom>
              <a:rect b="b" l="l" r="r" t="t"/>
              <a:pathLst>
                <a:path extrusionOk="0" h="629" w="5029">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04"/>
            <p:cNvSpPr/>
            <p:nvPr/>
          </p:nvSpPr>
          <p:spPr>
            <a:xfrm>
              <a:off x="4005475" y="1371275"/>
              <a:ext cx="184875" cy="15725"/>
            </a:xfrm>
            <a:custGeom>
              <a:rect b="b" l="l" r="r" t="t"/>
              <a:pathLst>
                <a:path extrusionOk="0" h="629" w="7395">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04"/>
            <p:cNvSpPr/>
            <p:nvPr/>
          </p:nvSpPr>
          <p:spPr>
            <a:xfrm>
              <a:off x="3823400" y="1371275"/>
              <a:ext cx="146975" cy="15725"/>
            </a:xfrm>
            <a:custGeom>
              <a:rect b="b" l="l" r="r" t="t"/>
              <a:pathLst>
                <a:path extrusionOk="0" h="629" w="5879">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04"/>
            <p:cNvSpPr/>
            <p:nvPr/>
          </p:nvSpPr>
          <p:spPr>
            <a:xfrm>
              <a:off x="3704150" y="1371275"/>
              <a:ext cx="96150" cy="15725"/>
            </a:xfrm>
            <a:custGeom>
              <a:rect b="b" l="l" r="r" t="t"/>
              <a:pathLst>
                <a:path extrusionOk="0" h="629" w="3846">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04"/>
            <p:cNvSpPr/>
            <p:nvPr/>
          </p:nvSpPr>
          <p:spPr>
            <a:xfrm>
              <a:off x="3148675" y="1371275"/>
              <a:ext cx="524075" cy="15725"/>
            </a:xfrm>
            <a:custGeom>
              <a:rect b="b" l="l" r="r" t="t"/>
              <a:pathLst>
                <a:path extrusionOk="0" h="629" w="20963">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04"/>
            <p:cNvSpPr/>
            <p:nvPr/>
          </p:nvSpPr>
          <p:spPr>
            <a:xfrm>
              <a:off x="2762325" y="1371275"/>
              <a:ext cx="359575" cy="15725"/>
            </a:xfrm>
            <a:custGeom>
              <a:rect b="b" l="l" r="r" t="t"/>
              <a:pathLst>
                <a:path extrusionOk="0" h="629" w="14383">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04"/>
            <p:cNvSpPr/>
            <p:nvPr/>
          </p:nvSpPr>
          <p:spPr>
            <a:xfrm>
              <a:off x="3853900" y="1569975"/>
              <a:ext cx="158075" cy="15750"/>
            </a:xfrm>
            <a:custGeom>
              <a:rect b="b" l="l" r="r" t="t"/>
              <a:pathLst>
                <a:path extrusionOk="0" h="630" w="6323">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04"/>
            <p:cNvSpPr/>
            <p:nvPr/>
          </p:nvSpPr>
          <p:spPr>
            <a:xfrm>
              <a:off x="3498050" y="1569975"/>
              <a:ext cx="340150" cy="15750"/>
            </a:xfrm>
            <a:custGeom>
              <a:rect b="b" l="l" r="r" t="t"/>
              <a:pathLst>
                <a:path extrusionOk="0" h="630" w="13606">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04"/>
            <p:cNvSpPr/>
            <p:nvPr/>
          </p:nvSpPr>
          <p:spPr>
            <a:xfrm>
              <a:off x="3411175" y="1569975"/>
              <a:ext cx="57325" cy="15750"/>
            </a:xfrm>
            <a:custGeom>
              <a:rect b="b" l="l" r="r" t="t"/>
              <a:pathLst>
                <a:path extrusionOk="0" h="630" w="2293">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04"/>
            <p:cNvSpPr/>
            <p:nvPr/>
          </p:nvSpPr>
          <p:spPr>
            <a:xfrm>
              <a:off x="3315975" y="1569975"/>
              <a:ext cx="84125" cy="15750"/>
            </a:xfrm>
            <a:custGeom>
              <a:rect b="b" l="l" r="r" t="t"/>
              <a:pathLst>
                <a:path extrusionOk="0" h="630" w="3365">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104"/>
            <p:cNvSpPr/>
            <p:nvPr/>
          </p:nvSpPr>
          <p:spPr>
            <a:xfrm>
              <a:off x="2991550" y="1569975"/>
              <a:ext cx="310575" cy="15750"/>
            </a:xfrm>
            <a:custGeom>
              <a:rect b="b" l="l" r="r" t="t"/>
              <a:pathLst>
                <a:path extrusionOk="0" h="630" w="12423">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104"/>
            <p:cNvSpPr/>
            <p:nvPr/>
          </p:nvSpPr>
          <p:spPr>
            <a:xfrm>
              <a:off x="2762325" y="1569975"/>
              <a:ext cx="205225" cy="15750"/>
            </a:xfrm>
            <a:custGeom>
              <a:rect b="b" l="l" r="r" t="t"/>
              <a:pathLst>
                <a:path extrusionOk="0" h="630" w="8209">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04"/>
            <p:cNvSpPr/>
            <p:nvPr/>
          </p:nvSpPr>
          <p:spPr>
            <a:xfrm>
              <a:off x="3964800" y="1702150"/>
              <a:ext cx="47175" cy="14825"/>
            </a:xfrm>
            <a:custGeom>
              <a:rect b="b" l="l" r="r" t="t"/>
              <a:pathLst>
                <a:path extrusionOk="0" h="593" w="1887">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04"/>
            <p:cNvSpPr/>
            <p:nvPr/>
          </p:nvSpPr>
          <p:spPr>
            <a:xfrm>
              <a:off x="3273450" y="1702150"/>
              <a:ext cx="664575" cy="14825"/>
            </a:xfrm>
            <a:custGeom>
              <a:rect b="b" l="l" r="r" t="t"/>
              <a:pathLst>
                <a:path extrusionOk="0" h="593" w="26583">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04"/>
            <p:cNvSpPr/>
            <p:nvPr/>
          </p:nvSpPr>
          <p:spPr>
            <a:xfrm>
              <a:off x="3112625" y="1702150"/>
              <a:ext cx="132200" cy="14825"/>
            </a:xfrm>
            <a:custGeom>
              <a:rect b="b" l="l" r="r" t="t"/>
              <a:pathLst>
                <a:path extrusionOk="0" h="593" w="5288">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04"/>
            <p:cNvSpPr/>
            <p:nvPr/>
          </p:nvSpPr>
          <p:spPr>
            <a:xfrm>
              <a:off x="2762325" y="1702150"/>
              <a:ext cx="284700" cy="14825"/>
            </a:xfrm>
            <a:custGeom>
              <a:rect b="b" l="l" r="r" t="t"/>
              <a:pathLst>
                <a:path extrusionOk="0" h="593" w="11388">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104"/>
            <p:cNvSpPr/>
            <p:nvPr/>
          </p:nvSpPr>
          <p:spPr>
            <a:xfrm>
              <a:off x="3936150" y="1833400"/>
              <a:ext cx="75825" cy="15725"/>
            </a:xfrm>
            <a:custGeom>
              <a:rect b="b" l="l" r="r" t="t"/>
              <a:pathLst>
                <a:path extrusionOk="0" h="629" w="3033">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104"/>
            <p:cNvSpPr/>
            <p:nvPr/>
          </p:nvSpPr>
          <p:spPr>
            <a:xfrm>
              <a:off x="3785500" y="1833400"/>
              <a:ext cx="88750" cy="15725"/>
            </a:xfrm>
            <a:custGeom>
              <a:rect b="b" l="l" r="r" t="t"/>
              <a:pathLst>
                <a:path extrusionOk="0" h="629" w="355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04"/>
            <p:cNvSpPr/>
            <p:nvPr/>
          </p:nvSpPr>
          <p:spPr>
            <a:xfrm>
              <a:off x="3680125" y="1833400"/>
              <a:ext cx="84125" cy="15725"/>
            </a:xfrm>
            <a:custGeom>
              <a:rect b="b" l="l" r="r" t="t"/>
              <a:pathLst>
                <a:path extrusionOk="0" h="629" w="3365">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04"/>
            <p:cNvSpPr/>
            <p:nvPr/>
          </p:nvSpPr>
          <p:spPr>
            <a:xfrm>
              <a:off x="3535025" y="1833400"/>
              <a:ext cx="121100" cy="15725"/>
            </a:xfrm>
            <a:custGeom>
              <a:rect b="b" l="l" r="r" t="t"/>
              <a:pathLst>
                <a:path extrusionOk="0" h="629" w="4844">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104"/>
            <p:cNvSpPr/>
            <p:nvPr/>
          </p:nvSpPr>
          <p:spPr>
            <a:xfrm>
              <a:off x="3421325" y="1833400"/>
              <a:ext cx="97075" cy="15725"/>
            </a:xfrm>
            <a:custGeom>
              <a:rect b="b" l="l" r="r" t="t"/>
              <a:pathLst>
                <a:path extrusionOk="0" h="629" w="3883">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104"/>
            <p:cNvSpPr/>
            <p:nvPr/>
          </p:nvSpPr>
          <p:spPr>
            <a:xfrm>
              <a:off x="3347400" y="1833400"/>
              <a:ext cx="65650" cy="15725"/>
            </a:xfrm>
            <a:custGeom>
              <a:rect b="b" l="l" r="r" t="t"/>
              <a:pathLst>
                <a:path extrusionOk="0" h="629" w="2626">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104"/>
            <p:cNvSpPr/>
            <p:nvPr/>
          </p:nvSpPr>
          <p:spPr>
            <a:xfrm>
              <a:off x="3002650" y="1833400"/>
              <a:ext cx="331825" cy="15725"/>
            </a:xfrm>
            <a:custGeom>
              <a:rect b="b" l="l" r="r" t="t"/>
              <a:pathLst>
                <a:path extrusionOk="0" h="629" w="13273">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104"/>
            <p:cNvSpPr/>
            <p:nvPr/>
          </p:nvSpPr>
          <p:spPr>
            <a:xfrm>
              <a:off x="2762325" y="1833400"/>
              <a:ext cx="229250" cy="15725"/>
            </a:xfrm>
            <a:custGeom>
              <a:rect b="b" l="l" r="r" t="t"/>
              <a:pathLst>
                <a:path extrusionOk="0" h="629" w="917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04"/>
            <p:cNvSpPr/>
            <p:nvPr/>
          </p:nvSpPr>
          <p:spPr>
            <a:xfrm>
              <a:off x="3726350" y="2067250"/>
              <a:ext cx="73025" cy="73025"/>
            </a:xfrm>
            <a:custGeom>
              <a:rect b="b" l="l" r="r" t="t"/>
              <a:pathLst>
                <a:path extrusionOk="0" h="2921" w="2921">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04"/>
            <p:cNvSpPr/>
            <p:nvPr/>
          </p:nvSpPr>
          <p:spPr>
            <a:xfrm>
              <a:off x="3718950" y="2058925"/>
              <a:ext cx="88750" cy="88750"/>
            </a:xfrm>
            <a:custGeom>
              <a:rect b="b" l="l" r="r" t="t"/>
              <a:pathLst>
                <a:path extrusionOk="0" h="3550" w="355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104"/>
            <p:cNvSpPr/>
            <p:nvPr/>
          </p:nvSpPr>
          <p:spPr>
            <a:xfrm>
              <a:off x="2028475" y="3650500"/>
              <a:ext cx="3505750" cy="189500"/>
            </a:xfrm>
            <a:custGeom>
              <a:rect b="b" l="l" r="r" t="t"/>
              <a:pathLst>
                <a:path extrusionOk="0" h="7580" w="140230">
                  <a:moveTo>
                    <a:pt x="0" y="1"/>
                  </a:moveTo>
                  <a:lnTo>
                    <a:pt x="0" y="7580"/>
                  </a:lnTo>
                  <a:lnTo>
                    <a:pt x="140230" y="7580"/>
                  </a:lnTo>
                  <a:lnTo>
                    <a:pt x="1402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04"/>
            <p:cNvSpPr/>
            <p:nvPr/>
          </p:nvSpPr>
          <p:spPr>
            <a:xfrm>
              <a:off x="2021075" y="3643125"/>
              <a:ext cx="3521475" cy="204275"/>
            </a:xfrm>
            <a:custGeom>
              <a:rect b="b" l="l" r="r" t="t"/>
              <a:pathLst>
                <a:path extrusionOk="0" h="8171" w="140859">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104"/>
            <p:cNvSpPr/>
            <p:nvPr/>
          </p:nvSpPr>
          <p:spPr>
            <a:xfrm>
              <a:off x="1668925" y="2418450"/>
              <a:ext cx="4230400" cy="734825"/>
            </a:xfrm>
            <a:custGeom>
              <a:rect b="b" l="l" r="r" t="t"/>
              <a:pathLst>
                <a:path extrusionOk="0" h="29393" w="169216">
                  <a:moveTo>
                    <a:pt x="52647" y="1"/>
                  </a:moveTo>
                  <a:lnTo>
                    <a:pt x="1" y="15085"/>
                  </a:lnTo>
                  <a:lnTo>
                    <a:pt x="6027" y="29393"/>
                  </a:lnTo>
                  <a:lnTo>
                    <a:pt x="163189" y="29393"/>
                  </a:lnTo>
                  <a:lnTo>
                    <a:pt x="169215" y="15085"/>
                  </a:lnTo>
                  <a:lnTo>
                    <a:pt x="1165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104"/>
            <p:cNvSpPr/>
            <p:nvPr/>
          </p:nvSpPr>
          <p:spPr>
            <a:xfrm>
              <a:off x="1661525" y="2410150"/>
              <a:ext cx="4246100" cy="750525"/>
            </a:xfrm>
            <a:custGeom>
              <a:rect b="b" l="l" r="r" t="t"/>
              <a:pathLst>
                <a:path extrusionOk="0" h="30021" w="169844">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04"/>
            <p:cNvSpPr/>
            <p:nvPr/>
          </p:nvSpPr>
          <p:spPr>
            <a:xfrm>
              <a:off x="2122750" y="2690200"/>
              <a:ext cx="409475" cy="244950"/>
            </a:xfrm>
            <a:custGeom>
              <a:rect b="b" l="l" r="r" t="t"/>
              <a:pathLst>
                <a:path extrusionOk="0" h="9798" w="16379">
                  <a:moveTo>
                    <a:pt x="9391" y="0"/>
                  </a:moveTo>
                  <a:lnTo>
                    <a:pt x="0" y="2366"/>
                  </a:lnTo>
                  <a:lnTo>
                    <a:pt x="6248" y="9798"/>
                  </a:lnTo>
                  <a:lnTo>
                    <a:pt x="16378" y="8910"/>
                  </a:lnTo>
                  <a:lnTo>
                    <a:pt x="93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104"/>
            <p:cNvSpPr/>
            <p:nvPr/>
          </p:nvSpPr>
          <p:spPr>
            <a:xfrm>
              <a:off x="2396325" y="2621800"/>
              <a:ext cx="409475" cy="244950"/>
            </a:xfrm>
            <a:custGeom>
              <a:rect b="b" l="l" r="r" t="t"/>
              <a:pathLst>
                <a:path extrusionOk="0" h="9798" w="16379">
                  <a:moveTo>
                    <a:pt x="9391" y="0"/>
                  </a:moveTo>
                  <a:lnTo>
                    <a:pt x="0" y="2367"/>
                  </a:lnTo>
                  <a:lnTo>
                    <a:pt x="6249" y="9798"/>
                  </a:lnTo>
                  <a:lnTo>
                    <a:pt x="16378" y="8910"/>
                  </a:lnTo>
                  <a:lnTo>
                    <a:pt x="93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104"/>
            <p:cNvSpPr/>
            <p:nvPr/>
          </p:nvSpPr>
          <p:spPr>
            <a:xfrm>
              <a:off x="5047125" y="2690200"/>
              <a:ext cx="409475" cy="244950"/>
            </a:xfrm>
            <a:custGeom>
              <a:rect b="b" l="l" r="r" t="t"/>
              <a:pathLst>
                <a:path extrusionOk="0" h="9798" w="16379">
                  <a:moveTo>
                    <a:pt x="6988" y="0"/>
                  </a:moveTo>
                  <a:lnTo>
                    <a:pt x="0" y="8910"/>
                  </a:lnTo>
                  <a:lnTo>
                    <a:pt x="10130" y="9798"/>
                  </a:lnTo>
                  <a:lnTo>
                    <a:pt x="16378" y="2366"/>
                  </a:lnTo>
                  <a:lnTo>
                    <a:pt x="69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04"/>
            <p:cNvSpPr/>
            <p:nvPr/>
          </p:nvSpPr>
          <p:spPr>
            <a:xfrm>
              <a:off x="4772600" y="2621800"/>
              <a:ext cx="410400" cy="244950"/>
            </a:xfrm>
            <a:custGeom>
              <a:rect b="b" l="l" r="r" t="t"/>
              <a:pathLst>
                <a:path extrusionOk="0" h="9798" w="16416">
                  <a:moveTo>
                    <a:pt x="7025" y="0"/>
                  </a:moveTo>
                  <a:lnTo>
                    <a:pt x="1" y="8910"/>
                  </a:lnTo>
                  <a:lnTo>
                    <a:pt x="10131" y="9798"/>
                  </a:lnTo>
                  <a:lnTo>
                    <a:pt x="16416" y="2367"/>
                  </a:lnTo>
                  <a:lnTo>
                    <a:pt x="7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04"/>
            <p:cNvSpPr/>
            <p:nvPr/>
          </p:nvSpPr>
          <p:spPr>
            <a:xfrm>
              <a:off x="1668925" y="2795550"/>
              <a:ext cx="863300" cy="854975"/>
            </a:xfrm>
            <a:custGeom>
              <a:rect b="b" l="l" r="r" t="t"/>
              <a:pathLst>
                <a:path extrusionOk="0" h="34199" w="34532">
                  <a:moveTo>
                    <a:pt x="1" y="1"/>
                  </a:moveTo>
                  <a:lnTo>
                    <a:pt x="14604" y="34199"/>
                  </a:lnTo>
                  <a:lnTo>
                    <a:pt x="31537" y="34199"/>
                  </a:lnTo>
                  <a:lnTo>
                    <a:pt x="34531" y="4696"/>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04"/>
            <p:cNvSpPr/>
            <p:nvPr/>
          </p:nvSpPr>
          <p:spPr>
            <a:xfrm>
              <a:off x="1661525" y="2788175"/>
              <a:ext cx="879000" cy="870675"/>
            </a:xfrm>
            <a:custGeom>
              <a:rect b="b" l="l" r="r" t="t"/>
              <a:pathLst>
                <a:path extrusionOk="0" h="34827" w="3516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04"/>
            <p:cNvSpPr/>
            <p:nvPr/>
          </p:nvSpPr>
          <p:spPr>
            <a:xfrm>
              <a:off x="564425" y="2517350"/>
              <a:ext cx="635925" cy="2438250"/>
            </a:xfrm>
            <a:custGeom>
              <a:rect b="b" l="l" r="r" t="t"/>
              <a:pathLst>
                <a:path extrusionOk="0" h="97530" w="25437">
                  <a:moveTo>
                    <a:pt x="1" y="1"/>
                  </a:moveTo>
                  <a:lnTo>
                    <a:pt x="1" y="97049"/>
                  </a:lnTo>
                  <a:lnTo>
                    <a:pt x="24438" y="97530"/>
                  </a:lnTo>
                  <a:lnTo>
                    <a:pt x="25437" y="97530"/>
                  </a:lnTo>
                  <a:lnTo>
                    <a:pt x="25437" y="6185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04"/>
            <p:cNvSpPr/>
            <p:nvPr/>
          </p:nvSpPr>
          <p:spPr>
            <a:xfrm>
              <a:off x="557050" y="2509725"/>
              <a:ext cx="651625" cy="2453275"/>
            </a:xfrm>
            <a:custGeom>
              <a:rect b="b" l="l" r="r" t="t"/>
              <a:pathLst>
                <a:path extrusionOk="0" h="98131" w="26065">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04"/>
            <p:cNvSpPr/>
            <p:nvPr/>
          </p:nvSpPr>
          <p:spPr>
            <a:xfrm>
              <a:off x="6378975" y="2517350"/>
              <a:ext cx="635925" cy="2438250"/>
            </a:xfrm>
            <a:custGeom>
              <a:rect b="b" l="l" r="r" t="t"/>
              <a:pathLst>
                <a:path extrusionOk="0" h="97530" w="25437">
                  <a:moveTo>
                    <a:pt x="25437" y="1"/>
                  </a:moveTo>
                  <a:lnTo>
                    <a:pt x="1" y="61853"/>
                  </a:lnTo>
                  <a:lnTo>
                    <a:pt x="1" y="97530"/>
                  </a:lnTo>
                  <a:lnTo>
                    <a:pt x="1036" y="97530"/>
                  </a:lnTo>
                  <a:lnTo>
                    <a:pt x="25437" y="97049"/>
                  </a:lnTo>
                  <a:lnTo>
                    <a:pt x="25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04"/>
            <p:cNvSpPr/>
            <p:nvPr/>
          </p:nvSpPr>
          <p:spPr>
            <a:xfrm>
              <a:off x="6371600" y="2509725"/>
              <a:ext cx="650700" cy="2453275"/>
            </a:xfrm>
            <a:custGeom>
              <a:rect b="b" l="l" r="r" t="t"/>
              <a:pathLst>
                <a:path extrusionOk="0" h="98131" w="26028">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04"/>
            <p:cNvSpPr/>
            <p:nvPr/>
          </p:nvSpPr>
          <p:spPr>
            <a:xfrm>
              <a:off x="564425" y="2517350"/>
              <a:ext cx="1469625" cy="1546325"/>
            </a:xfrm>
            <a:custGeom>
              <a:rect b="b" l="l" r="r" t="t"/>
              <a:pathLst>
                <a:path extrusionOk="0" h="61853" w="58785">
                  <a:moveTo>
                    <a:pt x="1" y="1"/>
                  </a:moveTo>
                  <a:lnTo>
                    <a:pt x="25363" y="61853"/>
                  </a:lnTo>
                  <a:lnTo>
                    <a:pt x="58784" y="45327"/>
                  </a:lnTo>
                  <a:lnTo>
                    <a:pt x="44181" y="11129"/>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04"/>
            <p:cNvSpPr/>
            <p:nvPr/>
          </p:nvSpPr>
          <p:spPr>
            <a:xfrm>
              <a:off x="556125" y="2509600"/>
              <a:ext cx="1487150" cy="1562075"/>
            </a:xfrm>
            <a:custGeom>
              <a:rect b="b" l="l" r="r" t="t"/>
              <a:pathLst>
                <a:path extrusionOk="0" h="62483" w="59486">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04"/>
            <p:cNvSpPr/>
            <p:nvPr/>
          </p:nvSpPr>
          <p:spPr>
            <a:xfrm>
              <a:off x="5038800" y="2795550"/>
              <a:ext cx="861425" cy="854975"/>
            </a:xfrm>
            <a:custGeom>
              <a:rect b="b" l="l" r="r" t="t"/>
              <a:pathLst>
                <a:path extrusionOk="0" h="34199" w="34457">
                  <a:moveTo>
                    <a:pt x="34457" y="1"/>
                  </a:moveTo>
                  <a:lnTo>
                    <a:pt x="0" y="4696"/>
                  </a:lnTo>
                  <a:lnTo>
                    <a:pt x="2958" y="34199"/>
                  </a:lnTo>
                  <a:lnTo>
                    <a:pt x="19854" y="34199"/>
                  </a:lnTo>
                  <a:lnTo>
                    <a:pt x="344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04"/>
            <p:cNvSpPr/>
            <p:nvPr/>
          </p:nvSpPr>
          <p:spPr>
            <a:xfrm>
              <a:off x="5030475" y="2788175"/>
              <a:ext cx="878075" cy="870675"/>
            </a:xfrm>
            <a:custGeom>
              <a:rect b="b" l="l" r="r" t="t"/>
              <a:pathLst>
                <a:path extrusionOk="0" h="34827" w="35123">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04"/>
            <p:cNvSpPr/>
            <p:nvPr/>
          </p:nvSpPr>
          <p:spPr>
            <a:xfrm>
              <a:off x="5583200" y="3053425"/>
              <a:ext cx="129400" cy="107250"/>
            </a:xfrm>
            <a:custGeom>
              <a:rect b="b" l="l" r="r" t="t"/>
              <a:pathLst>
                <a:path extrusionOk="0" h="4290" w="5176">
                  <a:moveTo>
                    <a:pt x="5176" y="1"/>
                  </a:moveTo>
                  <a:lnTo>
                    <a:pt x="1442" y="371"/>
                  </a:lnTo>
                  <a:lnTo>
                    <a:pt x="0" y="4289"/>
                  </a:lnTo>
                  <a:lnTo>
                    <a:pt x="3623" y="3957"/>
                  </a:lnTo>
                  <a:lnTo>
                    <a:pt x="51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04"/>
            <p:cNvSpPr/>
            <p:nvPr/>
          </p:nvSpPr>
          <p:spPr>
            <a:xfrm>
              <a:off x="5375225" y="3075625"/>
              <a:ext cx="122950" cy="102600"/>
            </a:xfrm>
            <a:custGeom>
              <a:rect b="b" l="l" r="r" t="t"/>
              <a:pathLst>
                <a:path extrusionOk="0" h="4104" w="4918">
                  <a:moveTo>
                    <a:pt x="4918" y="0"/>
                  </a:moveTo>
                  <a:lnTo>
                    <a:pt x="1406" y="333"/>
                  </a:lnTo>
                  <a:lnTo>
                    <a:pt x="1" y="4104"/>
                  </a:lnTo>
                  <a:lnTo>
                    <a:pt x="3513" y="3808"/>
                  </a:lnTo>
                  <a:lnTo>
                    <a:pt x="49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04"/>
            <p:cNvSpPr/>
            <p:nvPr/>
          </p:nvSpPr>
          <p:spPr>
            <a:xfrm>
              <a:off x="5415900" y="2996125"/>
              <a:ext cx="111850" cy="73050"/>
            </a:xfrm>
            <a:custGeom>
              <a:rect b="b" l="l" r="r" t="t"/>
              <a:pathLst>
                <a:path extrusionOk="0" h="2922" w="4474">
                  <a:moveTo>
                    <a:pt x="4474" y="1"/>
                  </a:moveTo>
                  <a:lnTo>
                    <a:pt x="962" y="407"/>
                  </a:lnTo>
                  <a:lnTo>
                    <a:pt x="0" y="2921"/>
                  </a:lnTo>
                  <a:lnTo>
                    <a:pt x="3513" y="2552"/>
                  </a:lnTo>
                  <a:lnTo>
                    <a:pt x="44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04"/>
            <p:cNvSpPr/>
            <p:nvPr/>
          </p:nvSpPr>
          <p:spPr>
            <a:xfrm>
              <a:off x="5520350" y="2983200"/>
              <a:ext cx="112775" cy="74875"/>
            </a:xfrm>
            <a:custGeom>
              <a:rect b="b" l="l" r="r" t="t"/>
              <a:pathLst>
                <a:path extrusionOk="0" h="2995" w="4511">
                  <a:moveTo>
                    <a:pt x="4511" y="0"/>
                  </a:moveTo>
                  <a:lnTo>
                    <a:pt x="961" y="444"/>
                  </a:lnTo>
                  <a:lnTo>
                    <a:pt x="0" y="2995"/>
                  </a:lnTo>
                  <a:lnTo>
                    <a:pt x="0" y="2995"/>
                  </a:lnTo>
                  <a:lnTo>
                    <a:pt x="3512" y="2662"/>
                  </a:lnTo>
                  <a:lnTo>
                    <a:pt x="4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04"/>
            <p:cNvSpPr/>
            <p:nvPr/>
          </p:nvSpPr>
          <p:spPr>
            <a:xfrm>
              <a:off x="5276325" y="3085775"/>
              <a:ext cx="118350" cy="101700"/>
            </a:xfrm>
            <a:custGeom>
              <a:rect b="b" l="l" r="r" t="t"/>
              <a:pathLst>
                <a:path extrusionOk="0" h="4068" w="4734">
                  <a:moveTo>
                    <a:pt x="4733" y="1"/>
                  </a:moveTo>
                  <a:lnTo>
                    <a:pt x="1517" y="334"/>
                  </a:lnTo>
                  <a:lnTo>
                    <a:pt x="1" y="4068"/>
                  </a:lnTo>
                  <a:lnTo>
                    <a:pt x="3291" y="3772"/>
                  </a:lnTo>
                  <a:lnTo>
                    <a:pt x="4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04"/>
            <p:cNvSpPr/>
            <p:nvPr/>
          </p:nvSpPr>
          <p:spPr>
            <a:xfrm>
              <a:off x="5535125" y="3168050"/>
              <a:ext cx="132200" cy="119250"/>
            </a:xfrm>
            <a:custGeom>
              <a:rect b="b" l="l" r="r" t="t"/>
              <a:pathLst>
                <a:path extrusionOk="0" h="4770" w="5288">
                  <a:moveTo>
                    <a:pt x="5287" y="0"/>
                  </a:moveTo>
                  <a:lnTo>
                    <a:pt x="1664" y="296"/>
                  </a:lnTo>
                  <a:lnTo>
                    <a:pt x="1" y="4769"/>
                  </a:lnTo>
                  <a:lnTo>
                    <a:pt x="3476" y="4585"/>
                  </a:lnTo>
                  <a:lnTo>
                    <a:pt x="5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04"/>
            <p:cNvSpPr/>
            <p:nvPr/>
          </p:nvSpPr>
          <p:spPr>
            <a:xfrm>
              <a:off x="5295750" y="3308525"/>
              <a:ext cx="115550" cy="81375"/>
            </a:xfrm>
            <a:custGeom>
              <a:rect b="b" l="l" r="r" t="t"/>
              <a:pathLst>
                <a:path extrusionOk="0" h="3255" w="4622">
                  <a:moveTo>
                    <a:pt x="4622" y="1"/>
                  </a:moveTo>
                  <a:lnTo>
                    <a:pt x="1146" y="223"/>
                  </a:lnTo>
                  <a:lnTo>
                    <a:pt x="0" y="3254"/>
                  </a:lnTo>
                  <a:lnTo>
                    <a:pt x="3402" y="3254"/>
                  </a:lnTo>
                  <a:lnTo>
                    <a:pt x="4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04"/>
            <p:cNvSpPr/>
            <p:nvPr/>
          </p:nvSpPr>
          <p:spPr>
            <a:xfrm>
              <a:off x="5478750" y="3064525"/>
              <a:ext cx="123875" cy="104475"/>
            </a:xfrm>
            <a:custGeom>
              <a:rect b="b" l="l" r="r" t="t"/>
              <a:pathLst>
                <a:path extrusionOk="0" h="4179" w="4955">
                  <a:moveTo>
                    <a:pt x="4954" y="0"/>
                  </a:moveTo>
                  <a:lnTo>
                    <a:pt x="1442" y="370"/>
                  </a:lnTo>
                  <a:lnTo>
                    <a:pt x="0" y="4178"/>
                  </a:lnTo>
                  <a:lnTo>
                    <a:pt x="3513" y="3882"/>
                  </a:lnTo>
                  <a:lnTo>
                    <a:pt x="4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04"/>
            <p:cNvSpPr/>
            <p:nvPr/>
          </p:nvSpPr>
          <p:spPr>
            <a:xfrm>
              <a:off x="5624775" y="2969325"/>
              <a:ext cx="121100" cy="78575"/>
            </a:xfrm>
            <a:custGeom>
              <a:rect b="b" l="l" r="r" t="t"/>
              <a:pathLst>
                <a:path extrusionOk="0" h="3143" w="4844">
                  <a:moveTo>
                    <a:pt x="4844" y="0"/>
                  </a:moveTo>
                  <a:lnTo>
                    <a:pt x="999" y="481"/>
                  </a:lnTo>
                  <a:lnTo>
                    <a:pt x="1" y="3143"/>
                  </a:lnTo>
                  <a:lnTo>
                    <a:pt x="3772" y="2773"/>
                  </a:lnTo>
                  <a:lnTo>
                    <a:pt x="4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04"/>
            <p:cNvSpPr/>
            <p:nvPr/>
          </p:nvSpPr>
          <p:spPr>
            <a:xfrm>
              <a:off x="5193150" y="3315000"/>
              <a:ext cx="115550" cy="74900"/>
            </a:xfrm>
            <a:custGeom>
              <a:rect b="b" l="l" r="r" t="t"/>
              <a:pathLst>
                <a:path extrusionOk="0" h="2996" w="4622">
                  <a:moveTo>
                    <a:pt x="4622" y="1"/>
                  </a:moveTo>
                  <a:lnTo>
                    <a:pt x="1147" y="185"/>
                  </a:lnTo>
                  <a:lnTo>
                    <a:pt x="0" y="2995"/>
                  </a:lnTo>
                  <a:lnTo>
                    <a:pt x="3476" y="2995"/>
                  </a:lnTo>
                  <a:lnTo>
                    <a:pt x="4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04"/>
            <p:cNvSpPr/>
            <p:nvPr/>
          </p:nvSpPr>
          <p:spPr>
            <a:xfrm>
              <a:off x="5320700" y="3009075"/>
              <a:ext cx="102625" cy="69325"/>
            </a:xfrm>
            <a:custGeom>
              <a:rect b="b" l="l" r="r" t="t"/>
              <a:pathLst>
                <a:path extrusionOk="0" h="2773" w="4105">
                  <a:moveTo>
                    <a:pt x="4104" y="0"/>
                  </a:moveTo>
                  <a:lnTo>
                    <a:pt x="962" y="370"/>
                  </a:lnTo>
                  <a:lnTo>
                    <a:pt x="0" y="2773"/>
                  </a:lnTo>
                  <a:lnTo>
                    <a:pt x="0" y="2773"/>
                  </a:lnTo>
                  <a:lnTo>
                    <a:pt x="3180" y="2477"/>
                  </a:lnTo>
                  <a:lnTo>
                    <a:pt x="41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04"/>
            <p:cNvSpPr/>
            <p:nvPr/>
          </p:nvSpPr>
          <p:spPr>
            <a:xfrm>
              <a:off x="5497225" y="3297450"/>
              <a:ext cx="119275" cy="92450"/>
            </a:xfrm>
            <a:custGeom>
              <a:rect b="b" l="l" r="r" t="t"/>
              <a:pathLst>
                <a:path extrusionOk="0" h="3698" w="4771">
                  <a:moveTo>
                    <a:pt x="4770" y="0"/>
                  </a:moveTo>
                  <a:lnTo>
                    <a:pt x="1295" y="185"/>
                  </a:lnTo>
                  <a:lnTo>
                    <a:pt x="1" y="3697"/>
                  </a:lnTo>
                  <a:lnTo>
                    <a:pt x="3291" y="3697"/>
                  </a:lnTo>
                  <a:lnTo>
                    <a:pt x="47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04"/>
            <p:cNvSpPr/>
            <p:nvPr/>
          </p:nvSpPr>
          <p:spPr>
            <a:xfrm>
              <a:off x="5432525" y="3177275"/>
              <a:ext cx="128500" cy="115575"/>
            </a:xfrm>
            <a:custGeom>
              <a:rect b="b" l="l" r="r" t="t"/>
              <a:pathLst>
                <a:path extrusionOk="0" h="4623" w="5140">
                  <a:moveTo>
                    <a:pt x="5140" y="1"/>
                  </a:moveTo>
                  <a:lnTo>
                    <a:pt x="1628" y="297"/>
                  </a:lnTo>
                  <a:lnTo>
                    <a:pt x="1" y="4622"/>
                  </a:lnTo>
                  <a:lnTo>
                    <a:pt x="3476" y="4437"/>
                  </a:lnTo>
                  <a:lnTo>
                    <a:pt x="5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04"/>
            <p:cNvSpPr/>
            <p:nvPr/>
          </p:nvSpPr>
          <p:spPr>
            <a:xfrm>
              <a:off x="5329950" y="3185600"/>
              <a:ext cx="126650" cy="112800"/>
            </a:xfrm>
            <a:custGeom>
              <a:rect b="b" l="l" r="r" t="t"/>
              <a:pathLst>
                <a:path extrusionOk="0" h="4512" w="5066">
                  <a:moveTo>
                    <a:pt x="5065" y="1"/>
                  </a:moveTo>
                  <a:lnTo>
                    <a:pt x="1590" y="333"/>
                  </a:lnTo>
                  <a:lnTo>
                    <a:pt x="0" y="4511"/>
                  </a:lnTo>
                  <a:lnTo>
                    <a:pt x="3475" y="4326"/>
                  </a:lnTo>
                  <a:lnTo>
                    <a:pt x="50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04"/>
            <p:cNvSpPr/>
            <p:nvPr/>
          </p:nvSpPr>
          <p:spPr>
            <a:xfrm>
              <a:off x="5228275" y="3194850"/>
              <a:ext cx="124800" cy="110000"/>
            </a:xfrm>
            <a:custGeom>
              <a:rect b="b" l="l" r="r" t="t"/>
              <a:pathLst>
                <a:path extrusionOk="0" h="4400" w="4992">
                  <a:moveTo>
                    <a:pt x="4991" y="0"/>
                  </a:moveTo>
                  <a:lnTo>
                    <a:pt x="1664" y="296"/>
                  </a:lnTo>
                  <a:lnTo>
                    <a:pt x="0" y="4400"/>
                  </a:lnTo>
                  <a:lnTo>
                    <a:pt x="3439" y="4178"/>
                  </a:lnTo>
                  <a:lnTo>
                    <a:pt x="49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04"/>
            <p:cNvSpPr/>
            <p:nvPr/>
          </p:nvSpPr>
          <p:spPr>
            <a:xfrm>
              <a:off x="5396500" y="3302975"/>
              <a:ext cx="117400" cy="86925"/>
            </a:xfrm>
            <a:custGeom>
              <a:rect b="b" l="l" r="r" t="t"/>
              <a:pathLst>
                <a:path extrusionOk="0" h="3477" w="4696">
                  <a:moveTo>
                    <a:pt x="4695" y="1"/>
                  </a:moveTo>
                  <a:lnTo>
                    <a:pt x="1220" y="186"/>
                  </a:lnTo>
                  <a:lnTo>
                    <a:pt x="0" y="3476"/>
                  </a:lnTo>
                  <a:lnTo>
                    <a:pt x="3401" y="3476"/>
                  </a:lnTo>
                  <a:lnTo>
                    <a:pt x="4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04"/>
            <p:cNvSpPr/>
            <p:nvPr/>
          </p:nvSpPr>
          <p:spPr>
            <a:xfrm>
              <a:off x="5535125" y="2517350"/>
              <a:ext cx="1469600" cy="1546325"/>
            </a:xfrm>
            <a:custGeom>
              <a:rect b="b" l="l" r="r" t="t"/>
              <a:pathLst>
                <a:path extrusionOk="0" h="61853" w="58784">
                  <a:moveTo>
                    <a:pt x="58784" y="1"/>
                  </a:moveTo>
                  <a:lnTo>
                    <a:pt x="14604" y="11129"/>
                  </a:lnTo>
                  <a:lnTo>
                    <a:pt x="1" y="45327"/>
                  </a:lnTo>
                  <a:lnTo>
                    <a:pt x="33422" y="61853"/>
                  </a:lnTo>
                  <a:lnTo>
                    <a:pt x="587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04"/>
            <p:cNvSpPr/>
            <p:nvPr/>
          </p:nvSpPr>
          <p:spPr>
            <a:xfrm>
              <a:off x="5525875" y="2509600"/>
              <a:ext cx="1487175" cy="1562075"/>
            </a:xfrm>
            <a:custGeom>
              <a:rect b="b" l="l" r="r" t="t"/>
              <a:pathLst>
                <a:path extrusionOk="0" h="62483" w="59487">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04"/>
            <p:cNvSpPr/>
            <p:nvPr/>
          </p:nvSpPr>
          <p:spPr>
            <a:xfrm>
              <a:off x="2453625" y="2391650"/>
              <a:ext cx="2670225" cy="1257025"/>
            </a:xfrm>
            <a:custGeom>
              <a:rect b="b" l="l" r="r" t="t"/>
              <a:pathLst>
                <a:path extrusionOk="0" h="50281" w="106809">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04"/>
            <p:cNvSpPr/>
            <p:nvPr/>
          </p:nvSpPr>
          <p:spPr>
            <a:xfrm>
              <a:off x="2446225" y="2384250"/>
              <a:ext cx="2685950" cy="1272750"/>
            </a:xfrm>
            <a:custGeom>
              <a:rect b="b" l="l" r="r" t="t"/>
              <a:pathLst>
                <a:path extrusionOk="0" h="50910" w="107438">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04"/>
            <p:cNvSpPr/>
            <p:nvPr/>
          </p:nvSpPr>
          <p:spPr>
            <a:xfrm>
              <a:off x="2453625" y="2391650"/>
              <a:ext cx="1203425" cy="1257025"/>
            </a:xfrm>
            <a:custGeom>
              <a:rect b="b" l="l" r="r" t="t"/>
              <a:pathLst>
                <a:path extrusionOk="0" h="50281" w="48137">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04"/>
            <p:cNvSpPr/>
            <p:nvPr/>
          </p:nvSpPr>
          <p:spPr>
            <a:xfrm>
              <a:off x="2446225" y="2384250"/>
              <a:ext cx="1203425" cy="1272750"/>
            </a:xfrm>
            <a:custGeom>
              <a:rect b="b" l="l" r="r" t="t"/>
              <a:pathLst>
                <a:path extrusionOk="0" h="50910" w="48137">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104"/>
            <p:cNvSpPr/>
            <p:nvPr/>
          </p:nvSpPr>
          <p:spPr>
            <a:xfrm>
              <a:off x="4618250" y="2603325"/>
              <a:ext cx="289325" cy="265275"/>
            </a:xfrm>
            <a:custGeom>
              <a:rect b="b" l="l" r="r" t="t"/>
              <a:pathLst>
                <a:path extrusionOk="0" h="10611" w="11573">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104"/>
            <p:cNvSpPr/>
            <p:nvPr/>
          </p:nvSpPr>
          <p:spPr>
            <a:xfrm>
              <a:off x="4609950" y="2595000"/>
              <a:ext cx="305025" cy="281000"/>
            </a:xfrm>
            <a:custGeom>
              <a:rect b="b" l="l" r="r" t="t"/>
              <a:pathLst>
                <a:path extrusionOk="0" h="11240" w="12201">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04"/>
            <p:cNvSpPr/>
            <p:nvPr/>
          </p:nvSpPr>
          <p:spPr>
            <a:xfrm>
              <a:off x="4638600" y="2621800"/>
              <a:ext cx="248650" cy="227400"/>
            </a:xfrm>
            <a:custGeom>
              <a:rect b="b" l="l" r="r" t="t"/>
              <a:pathLst>
                <a:path extrusionOk="0" h="9096" w="9946">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04"/>
            <p:cNvSpPr/>
            <p:nvPr/>
          </p:nvSpPr>
          <p:spPr>
            <a:xfrm>
              <a:off x="4631200" y="2614400"/>
              <a:ext cx="263425" cy="243100"/>
            </a:xfrm>
            <a:custGeom>
              <a:rect b="b" l="l" r="r" t="t"/>
              <a:pathLst>
                <a:path extrusionOk="0" h="9724" w="10537">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04"/>
            <p:cNvSpPr/>
            <p:nvPr/>
          </p:nvSpPr>
          <p:spPr>
            <a:xfrm>
              <a:off x="913800" y="2888150"/>
              <a:ext cx="246800" cy="260350"/>
            </a:xfrm>
            <a:custGeom>
              <a:rect b="b" l="l" r="r" t="t"/>
              <a:pathLst>
                <a:path extrusionOk="0" h="10414" w="9872">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04"/>
            <p:cNvSpPr/>
            <p:nvPr/>
          </p:nvSpPr>
          <p:spPr>
            <a:xfrm>
              <a:off x="920275" y="2880600"/>
              <a:ext cx="232950" cy="275450"/>
            </a:xfrm>
            <a:custGeom>
              <a:rect b="b" l="l" r="r" t="t"/>
              <a:pathLst>
                <a:path extrusionOk="0" h="11018" w="9318">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04"/>
            <p:cNvSpPr/>
            <p:nvPr/>
          </p:nvSpPr>
          <p:spPr>
            <a:xfrm>
              <a:off x="931375" y="2906950"/>
              <a:ext cx="211675" cy="222725"/>
            </a:xfrm>
            <a:custGeom>
              <a:rect b="b" l="l" r="r" t="t"/>
              <a:pathLst>
                <a:path extrusionOk="0" h="8909" w="8467">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04"/>
            <p:cNvSpPr/>
            <p:nvPr/>
          </p:nvSpPr>
          <p:spPr>
            <a:xfrm>
              <a:off x="935975" y="2899075"/>
              <a:ext cx="201525" cy="238500"/>
            </a:xfrm>
            <a:custGeom>
              <a:rect b="b" l="l" r="r" t="t"/>
              <a:pathLst>
                <a:path extrusionOk="0" h="9540" w="8061">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04"/>
            <p:cNvSpPr/>
            <p:nvPr/>
          </p:nvSpPr>
          <p:spPr>
            <a:xfrm>
              <a:off x="1254850" y="2924675"/>
              <a:ext cx="196900" cy="207625"/>
            </a:xfrm>
            <a:custGeom>
              <a:rect b="b" l="l" r="r" t="t"/>
              <a:pathLst>
                <a:path extrusionOk="0" h="8305" w="7876">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04"/>
            <p:cNvSpPr/>
            <p:nvPr/>
          </p:nvSpPr>
          <p:spPr>
            <a:xfrm>
              <a:off x="1259475" y="2916650"/>
              <a:ext cx="188575" cy="223700"/>
            </a:xfrm>
            <a:custGeom>
              <a:rect b="b" l="l" r="r" t="t"/>
              <a:pathLst>
                <a:path extrusionOk="0" h="8948" w="7543">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04"/>
            <p:cNvSpPr/>
            <p:nvPr/>
          </p:nvSpPr>
          <p:spPr>
            <a:xfrm>
              <a:off x="1268725" y="2939350"/>
              <a:ext cx="169150" cy="178300"/>
            </a:xfrm>
            <a:custGeom>
              <a:rect b="b" l="l" r="r" t="t"/>
              <a:pathLst>
                <a:path extrusionOk="0" h="7132" w="6766">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04"/>
            <p:cNvSpPr/>
            <p:nvPr/>
          </p:nvSpPr>
          <p:spPr>
            <a:xfrm>
              <a:off x="1271500" y="2931425"/>
              <a:ext cx="163625" cy="194125"/>
            </a:xfrm>
            <a:custGeom>
              <a:rect b="b" l="l" r="r" t="t"/>
              <a:pathLst>
                <a:path extrusionOk="0" h="7765" w="6545">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04"/>
            <p:cNvSpPr/>
            <p:nvPr/>
          </p:nvSpPr>
          <p:spPr>
            <a:xfrm>
              <a:off x="1540450" y="2960750"/>
              <a:ext cx="151600" cy="159500"/>
            </a:xfrm>
            <a:custGeom>
              <a:rect b="b" l="l" r="r" t="t"/>
              <a:pathLst>
                <a:path extrusionOk="0" h="6380" w="6064">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04"/>
            <p:cNvSpPr/>
            <p:nvPr/>
          </p:nvSpPr>
          <p:spPr>
            <a:xfrm>
              <a:off x="1542300" y="2952675"/>
              <a:ext cx="147900" cy="174725"/>
            </a:xfrm>
            <a:custGeom>
              <a:rect b="b" l="l" r="r" t="t"/>
              <a:pathLst>
                <a:path extrusionOk="0" h="6989" w="5916">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04"/>
            <p:cNvSpPr/>
            <p:nvPr/>
          </p:nvSpPr>
          <p:spPr>
            <a:xfrm>
              <a:off x="1551550" y="2972325"/>
              <a:ext cx="129425" cy="136350"/>
            </a:xfrm>
            <a:custGeom>
              <a:rect b="b" l="l" r="r" t="t"/>
              <a:pathLst>
                <a:path extrusionOk="0" h="5454" w="5177">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04"/>
            <p:cNvSpPr/>
            <p:nvPr/>
          </p:nvSpPr>
          <p:spPr>
            <a:xfrm>
              <a:off x="1551550" y="2963775"/>
              <a:ext cx="129425" cy="152525"/>
            </a:xfrm>
            <a:custGeom>
              <a:rect b="b" l="l" r="r" t="t"/>
              <a:pathLst>
                <a:path extrusionOk="0" h="6101" w="5177">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04"/>
            <p:cNvSpPr/>
            <p:nvPr/>
          </p:nvSpPr>
          <p:spPr>
            <a:xfrm>
              <a:off x="4390900" y="2603325"/>
              <a:ext cx="29600" cy="247725"/>
            </a:xfrm>
            <a:custGeom>
              <a:rect b="b" l="l" r="r" t="t"/>
              <a:pathLst>
                <a:path extrusionOk="0" h="9909" w="1184">
                  <a:moveTo>
                    <a:pt x="0" y="0"/>
                  </a:moveTo>
                  <a:lnTo>
                    <a:pt x="0" y="9908"/>
                  </a:lnTo>
                  <a:lnTo>
                    <a:pt x="1183" y="9908"/>
                  </a:lnTo>
                  <a:lnTo>
                    <a:pt x="1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04"/>
            <p:cNvSpPr/>
            <p:nvPr/>
          </p:nvSpPr>
          <p:spPr>
            <a:xfrm>
              <a:off x="4291075" y="2603325"/>
              <a:ext cx="28675" cy="247725"/>
            </a:xfrm>
            <a:custGeom>
              <a:rect b="b" l="l" r="r" t="t"/>
              <a:pathLst>
                <a:path extrusionOk="0" h="9909" w="1147">
                  <a:moveTo>
                    <a:pt x="0" y="0"/>
                  </a:moveTo>
                  <a:lnTo>
                    <a:pt x="0" y="9908"/>
                  </a:lnTo>
                  <a:lnTo>
                    <a:pt x="1146" y="9908"/>
                  </a:lnTo>
                  <a:lnTo>
                    <a:pt x="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04"/>
            <p:cNvSpPr/>
            <p:nvPr/>
          </p:nvSpPr>
          <p:spPr>
            <a:xfrm>
              <a:off x="4190325" y="2603325"/>
              <a:ext cx="29600" cy="247725"/>
            </a:xfrm>
            <a:custGeom>
              <a:rect b="b" l="l" r="r" t="t"/>
              <a:pathLst>
                <a:path extrusionOk="0" h="9909" w="1184">
                  <a:moveTo>
                    <a:pt x="0" y="0"/>
                  </a:moveTo>
                  <a:lnTo>
                    <a:pt x="0" y="9908"/>
                  </a:lnTo>
                  <a:lnTo>
                    <a:pt x="1183" y="9908"/>
                  </a:lnTo>
                  <a:lnTo>
                    <a:pt x="1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104"/>
            <p:cNvSpPr/>
            <p:nvPr/>
          </p:nvSpPr>
          <p:spPr>
            <a:xfrm>
              <a:off x="4090500" y="2603325"/>
              <a:ext cx="28675" cy="247725"/>
            </a:xfrm>
            <a:custGeom>
              <a:rect b="b" l="l" r="r" t="t"/>
              <a:pathLst>
                <a:path extrusionOk="0" h="9909" w="1147">
                  <a:moveTo>
                    <a:pt x="1" y="0"/>
                  </a:moveTo>
                  <a:lnTo>
                    <a:pt x="1" y="9908"/>
                  </a:lnTo>
                  <a:lnTo>
                    <a:pt x="1147" y="9908"/>
                  </a:lnTo>
                  <a:lnTo>
                    <a:pt x="11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104"/>
            <p:cNvSpPr/>
            <p:nvPr/>
          </p:nvSpPr>
          <p:spPr>
            <a:xfrm>
              <a:off x="4561875" y="2950850"/>
              <a:ext cx="378050" cy="36050"/>
            </a:xfrm>
            <a:custGeom>
              <a:rect b="b" l="l" r="r" t="t"/>
              <a:pathLst>
                <a:path extrusionOk="0" h="1442" w="15122">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104"/>
            <p:cNvSpPr/>
            <p:nvPr/>
          </p:nvSpPr>
          <p:spPr>
            <a:xfrm>
              <a:off x="4561875" y="3063600"/>
              <a:ext cx="378050" cy="35150"/>
            </a:xfrm>
            <a:custGeom>
              <a:rect b="b" l="l" r="r" t="t"/>
              <a:pathLst>
                <a:path extrusionOk="0" h="1406" w="15122">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04"/>
            <p:cNvSpPr/>
            <p:nvPr/>
          </p:nvSpPr>
          <p:spPr>
            <a:xfrm>
              <a:off x="2656050" y="3012775"/>
              <a:ext cx="159925" cy="146050"/>
            </a:xfrm>
            <a:custGeom>
              <a:rect b="b" l="l" r="r" t="t"/>
              <a:pathLst>
                <a:path extrusionOk="0" h="5842" w="6397">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104"/>
            <p:cNvSpPr/>
            <p:nvPr/>
          </p:nvSpPr>
          <p:spPr>
            <a:xfrm>
              <a:off x="2648650" y="3005375"/>
              <a:ext cx="174700" cy="161775"/>
            </a:xfrm>
            <a:custGeom>
              <a:rect b="b" l="l" r="r" t="t"/>
              <a:pathLst>
                <a:path extrusionOk="0" h="6471" w="6988">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104"/>
            <p:cNvSpPr/>
            <p:nvPr/>
          </p:nvSpPr>
          <p:spPr>
            <a:xfrm>
              <a:off x="2644950" y="3225350"/>
              <a:ext cx="159000" cy="146050"/>
            </a:xfrm>
            <a:custGeom>
              <a:rect b="b" l="l" r="r" t="t"/>
              <a:pathLst>
                <a:path extrusionOk="0" h="5842" w="636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104"/>
            <p:cNvSpPr/>
            <p:nvPr/>
          </p:nvSpPr>
          <p:spPr>
            <a:xfrm>
              <a:off x="2636625" y="3217950"/>
              <a:ext cx="174725" cy="160850"/>
            </a:xfrm>
            <a:custGeom>
              <a:rect b="b" l="l" r="r" t="t"/>
              <a:pathLst>
                <a:path extrusionOk="0" h="6434" w="6989">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104"/>
            <p:cNvSpPr/>
            <p:nvPr/>
          </p:nvSpPr>
          <p:spPr>
            <a:xfrm>
              <a:off x="2618150" y="3425000"/>
              <a:ext cx="159925" cy="146050"/>
            </a:xfrm>
            <a:custGeom>
              <a:rect b="b" l="l" r="r" t="t"/>
              <a:pathLst>
                <a:path extrusionOk="0" h="5842" w="6397">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04"/>
            <p:cNvSpPr/>
            <p:nvPr/>
          </p:nvSpPr>
          <p:spPr>
            <a:xfrm>
              <a:off x="2610750" y="3417600"/>
              <a:ext cx="174725" cy="160850"/>
            </a:xfrm>
            <a:custGeom>
              <a:rect b="b" l="l" r="r" t="t"/>
              <a:pathLst>
                <a:path extrusionOk="0" h="6434" w="6989">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104"/>
            <p:cNvSpPr/>
            <p:nvPr/>
          </p:nvSpPr>
          <p:spPr>
            <a:xfrm>
              <a:off x="5515725" y="3650500"/>
              <a:ext cx="855875" cy="1305100"/>
            </a:xfrm>
            <a:custGeom>
              <a:rect b="b" l="l" r="r" t="t"/>
              <a:pathLst>
                <a:path extrusionOk="0" h="52204" w="34235">
                  <a:moveTo>
                    <a:pt x="777" y="1"/>
                  </a:moveTo>
                  <a:lnTo>
                    <a:pt x="0" y="25769"/>
                  </a:lnTo>
                  <a:lnTo>
                    <a:pt x="34235" y="52204"/>
                  </a:lnTo>
                  <a:lnTo>
                    <a:pt x="34235" y="52204"/>
                  </a:lnTo>
                  <a:lnTo>
                    <a:pt x="34198" y="16527"/>
                  </a:lnTo>
                  <a:lnTo>
                    <a:pt x="7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104"/>
            <p:cNvSpPr/>
            <p:nvPr/>
          </p:nvSpPr>
          <p:spPr>
            <a:xfrm>
              <a:off x="5508325" y="3642975"/>
              <a:ext cx="871600" cy="1320100"/>
            </a:xfrm>
            <a:custGeom>
              <a:rect b="b" l="l" r="r" t="t"/>
              <a:pathLst>
                <a:path extrusionOk="0" h="52804" w="34864">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04"/>
            <p:cNvSpPr/>
            <p:nvPr/>
          </p:nvSpPr>
          <p:spPr>
            <a:xfrm>
              <a:off x="1200325" y="3650500"/>
              <a:ext cx="854975" cy="1305100"/>
            </a:xfrm>
            <a:custGeom>
              <a:rect b="b" l="l" r="r" t="t"/>
              <a:pathLst>
                <a:path extrusionOk="0" h="52204" w="34199">
                  <a:moveTo>
                    <a:pt x="33459" y="1"/>
                  </a:moveTo>
                  <a:lnTo>
                    <a:pt x="1" y="16527"/>
                  </a:lnTo>
                  <a:lnTo>
                    <a:pt x="1" y="52204"/>
                  </a:lnTo>
                  <a:lnTo>
                    <a:pt x="34198" y="25769"/>
                  </a:lnTo>
                  <a:lnTo>
                    <a:pt x="334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104"/>
            <p:cNvSpPr/>
            <p:nvPr/>
          </p:nvSpPr>
          <p:spPr>
            <a:xfrm>
              <a:off x="1192925" y="3642975"/>
              <a:ext cx="869775" cy="1320100"/>
            </a:xfrm>
            <a:custGeom>
              <a:rect b="b" l="l" r="r" t="t"/>
              <a:pathLst>
                <a:path extrusionOk="0" h="52804" w="34791">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104"/>
            <p:cNvSpPr/>
            <p:nvPr/>
          </p:nvSpPr>
          <p:spPr>
            <a:xfrm>
              <a:off x="2685625" y="2486850"/>
              <a:ext cx="543475" cy="497275"/>
            </a:xfrm>
            <a:custGeom>
              <a:rect b="b" l="l" r="r" t="t"/>
              <a:pathLst>
                <a:path extrusionOk="0" h="19891" w="21739">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04"/>
            <p:cNvSpPr/>
            <p:nvPr/>
          </p:nvSpPr>
          <p:spPr>
            <a:xfrm>
              <a:off x="2678225" y="2479450"/>
              <a:ext cx="558275" cy="513000"/>
            </a:xfrm>
            <a:custGeom>
              <a:rect b="b" l="l" r="r" t="t"/>
              <a:pathLst>
                <a:path extrusionOk="0" h="20520" w="22331">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104"/>
            <p:cNvSpPr/>
            <p:nvPr/>
          </p:nvSpPr>
          <p:spPr>
            <a:xfrm>
              <a:off x="2722600" y="2520125"/>
              <a:ext cx="469550" cy="430750"/>
            </a:xfrm>
            <a:custGeom>
              <a:rect b="b" l="l" r="r" t="t"/>
              <a:pathLst>
                <a:path extrusionOk="0" h="17230" w="18782">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104"/>
            <p:cNvSpPr/>
            <p:nvPr/>
          </p:nvSpPr>
          <p:spPr>
            <a:xfrm>
              <a:off x="2714275" y="2512725"/>
              <a:ext cx="485250" cy="445525"/>
            </a:xfrm>
            <a:custGeom>
              <a:rect b="b" l="l" r="r" t="t"/>
              <a:pathLst>
                <a:path extrusionOk="0" h="17821" w="1941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04"/>
            <p:cNvSpPr/>
            <p:nvPr/>
          </p:nvSpPr>
          <p:spPr>
            <a:xfrm>
              <a:off x="2772500" y="2565425"/>
              <a:ext cx="369725" cy="340150"/>
            </a:xfrm>
            <a:custGeom>
              <a:rect b="b" l="l" r="r" t="t"/>
              <a:pathLst>
                <a:path extrusionOk="0" h="13606" w="14789">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104"/>
            <p:cNvSpPr/>
            <p:nvPr/>
          </p:nvSpPr>
          <p:spPr>
            <a:xfrm>
              <a:off x="2850150" y="2636600"/>
              <a:ext cx="214450" cy="197800"/>
            </a:xfrm>
            <a:custGeom>
              <a:rect b="b" l="l" r="r" t="t"/>
              <a:pathLst>
                <a:path extrusionOk="0" h="7912" w="8578">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104"/>
            <p:cNvSpPr/>
            <p:nvPr/>
          </p:nvSpPr>
          <p:spPr>
            <a:xfrm>
              <a:off x="2957350" y="2520125"/>
              <a:ext cx="25" cy="430750"/>
            </a:xfrm>
            <a:custGeom>
              <a:rect b="b" l="l" r="r" t="t"/>
              <a:pathLst>
                <a:path extrusionOk="0" h="17230" w="1">
                  <a:moveTo>
                    <a:pt x="1" y="1"/>
                  </a:moveTo>
                  <a:lnTo>
                    <a:pt x="1" y="1722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04"/>
            <p:cNvSpPr/>
            <p:nvPr/>
          </p:nvSpPr>
          <p:spPr>
            <a:xfrm>
              <a:off x="2949950" y="2512725"/>
              <a:ext cx="14825" cy="445525"/>
            </a:xfrm>
            <a:custGeom>
              <a:rect b="b" l="l" r="r" t="t"/>
              <a:pathLst>
                <a:path extrusionOk="0" h="17821" w="593">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104"/>
            <p:cNvSpPr/>
            <p:nvPr/>
          </p:nvSpPr>
          <p:spPr>
            <a:xfrm>
              <a:off x="2722600" y="2735475"/>
              <a:ext cx="469550" cy="25"/>
            </a:xfrm>
            <a:custGeom>
              <a:rect b="b" l="l" r="r" t="t"/>
              <a:pathLst>
                <a:path extrusionOk="0" h="1" w="18782">
                  <a:moveTo>
                    <a:pt x="0" y="1"/>
                  </a:moveTo>
                  <a:lnTo>
                    <a:pt x="1878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104"/>
            <p:cNvSpPr/>
            <p:nvPr/>
          </p:nvSpPr>
          <p:spPr>
            <a:xfrm>
              <a:off x="2714275" y="2728100"/>
              <a:ext cx="485250" cy="14800"/>
            </a:xfrm>
            <a:custGeom>
              <a:rect b="b" l="l" r="r" t="t"/>
              <a:pathLst>
                <a:path extrusionOk="0" h="592" w="1941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104"/>
            <p:cNvSpPr/>
            <p:nvPr/>
          </p:nvSpPr>
          <p:spPr>
            <a:xfrm>
              <a:off x="1932350" y="3051575"/>
              <a:ext cx="224625" cy="411425"/>
            </a:xfrm>
            <a:custGeom>
              <a:rect b="b" l="l" r="r" t="t"/>
              <a:pathLst>
                <a:path extrusionOk="0" h="16457" w="8985">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104"/>
            <p:cNvSpPr/>
            <p:nvPr/>
          </p:nvSpPr>
          <p:spPr>
            <a:xfrm>
              <a:off x="1929575" y="3044200"/>
              <a:ext cx="230175" cy="426100"/>
            </a:xfrm>
            <a:custGeom>
              <a:rect b="b" l="l" r="r" t="t"/>
              <a:pathLst>
                <a:path extrusionOk="0" h="17044" w="9207">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104"/>
            <p:cNvSpPr/>
            <p:nvPr/>
          </p:nvSpPr>
          <p:spPr>
            <a:xfrm>
              <a:off x="1860250" y="3071925"/>
              <a:ext cx="241250" cy="60100"/>
            </a:xfrm>
            <a:custGeom>
              <a:rect b="b" l="l" r="r" t="t"/>
              <a:pathLst>
                <a:path extrusionOk="0" h="2404" w="965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04"/>
            <p:cNvSpPr/>
            <p:nvPr/>
          </p:nvSpPr>
          <p:spPr>
            <a:xfrm>
              <a:off x="1852850" y="3064525"/>
              <a:ext cx="256050" cy="74900"/>
            </a:xfrm>
            <a:custGeom>
              <a:rect b="b" l="l" r="r" t="t"/>
              <a:pathLst>
                <a:path extrusionOk="0" h="2996" w="10242">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04"/>
            <p:cNvSpPr/>
            <p:nvPr/>
          </p:nvSpPr>
          <p:spPr>
            <a:xfrm>
              <a:off x="2226250" y="3045125"/>
              <a:ext cx="224625" cy="411425"/>
            </a:xfrm>
            <a:custGeom>
              <a:rect b="b" l="l" r="r" t="t"/>
              <a:pathLst>
                <a:path extrusionOk="0" h="16457" w="8985">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04"/>
            <p:cNvSpPr/>
            <p:nvPr/>
          </p:nvSpPr>
          <p:spPr>
            <a:xfrm>
              <a:off x="2224400" y="3037725"/>
              <a:ext cx="230175" cy="426100"/>
            </a:xfrm>
            <a:custGeom>
              <a:rect b="b" l="l" r="r" t="t"/>
              <a:pathLst>
                <a:path extrusionOk="0" h="17044" w="9207">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104"/>
            <p:cNvSpPr/>
            <p:nvPr/>
          </p:nvSpPr>
          <p:spPr>
            <a:xfrm>
              <a:off x="2154175" y="3065450"/>
              <a:ext cx="241250" cy="60100"/>
            </a:xfrm>
            <a:custGeom>
              <a:rect b="b" l="l" r="r" t="t"/>
              <a:pathLst>
                <a:path extrusionOk="0" h="2404" w="965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04"/>
            <p:cNvSpPr/>
            <p:nvPr/>
          </p:nvSpPr>
          <p:spPr>
            <a:xfrm>
              <a:off x="2146775" y="3058050"/>
              <a:ext cx="256050" cy="75825"/>
            </a:xfrm>
            <a:custGeom>
              <a:rect b="b" l="l" r="r" t="t"/>
              <a:pathLst>
                <a:path extrusionOk="0" h="3033" w="10242">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04"/>
            <p:cNvSpPr/>
            <p:nvPr/>
          </p:nvSpPr>
          <p:spPr>
            <a:xfrm>
              <a:off x="6411325" y="2750350"/>
              <a:ext cx="307800" cy="342775"/>
            </a:xfrm>
            <a:custGeom>
              <a:rect b="b" l="l" r="r" t="t"/>
              <a:pathLst>
                <a:path extrusionOk="0" h="13711" w="12312">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04"/>
            <p:cNvSpPr/>
            <p:nvPr/>
          </p:nvSpPr>
          <p:spPr>
            <a:xfrm>
              <a:off x="6421500" y="2742875"/>
              <a:ext cx="288400" cy="358650"/>
            </a:xfrm>
            <a:custGeom>
              <a:rect b="b" l="l" r="r" t="t"/>
              <a:pathLst>
                <a:path extrusionOk="0" h="14346" w="11536">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04"/>
            <p:cNvSpPr/>
            <p:nvPr/>
          </p:nvSpPr>
          <p:spPr>
            <a:xfrm>
              <a:off x="6367900" y="2718725"/>
              <a:ext cx="380800" cy="356000"/>
            </a:xfrm>
            <a:custGeom>
              <a:rect b="b" l="l" r="r" t="t"/>
              <a:pathLst>
                <a:path extrusionOk="0" h="14240" w="15232">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04"/>
            <p:cNvSpPr/>
            <p:nvPr/>
          </p:nvSpPr>
          <p:spPr>
            <a:xfrm>
              <a:off x="6007425" y="2810625"/>
              <a:ext cx="244025" cy="272225"/>
            </a:xfrm>
            <a:custGeom>
              <a:rect b="b" l="l" r="r" t="t"/>
              <a:pathLst>
                <a:path extrusionOk="0" h="10889" w="9761">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104"/>
            <p:cNvSpPr/>
            <p:nvPr/>
          </p:nvSpPr>
          <p:spPr>
            <a:xfrm>
              <a:off x="6013900" y="2802950"/>
              <a:ext cx="231100" cy="287475"/>
            </a:xfrm>
            <a:custGeom>
              <a:rect b="b" l="l" r="r" t="t"/>
              <a:pathLst>
                <a:path extrusionOk="0" h="11499" w="9244">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04"/>
            <p:cNvSpPr/>
            <p:nvPr/>
          </p:nvSpPr>
          <p:spPr>
            <a:xfrm>
              <a:off x="5994500" y="2772900"/>
              <a:ext cx="258800" cy="320975"/>
            </a:xfrm>
            <a:custGeom>
              <a:rect b="b" l="l" r="r" t="t"/>
              <a:pathLst>
                <a:path extrusionOk="0" h="12839" w="10352">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04"/>
            <p:cNvSpPr/>
            <p:nvPr/>
          </p:nvSpPr>
          <p:spPr>
            <a:xfrm>
              <a:off x="5838275" y="3220725"/>
              <a:ext cx="467725" cy="561975"/>
            </a:xfrm>
            <a:custGeom>
              <a:rect b="b" l="l" r="r" t="t"/>
              <a:pathLst>
                <a:path extrusionOk="0" h="22479" w="18709">
                  <a:moveTo>
                    <a:pt x="8467" y="0"/>
                  </a:moveTo>
                  <a:lnTo>
                    <a:pt x="1" y="18523"/>
                  </a:lnTo>
                  <a:lnTo>
                    <a:pt x="8948" y="22479"/>
                  </a:lnTo>
                  <a:lnTo>
                    <a:pt x="18708" y="555"/>
                  </a:lnTo>
                  <a:lnTo>
                    <a:pt x="84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04"/>
            <p:cNvSpPr/>
            <p:nvPr/>
          </p:nvSpPr>
          <p:spPr>
            <a:xfrm>
              <a:off x="5829975" y="3213325"/>
              <a:ext cx="484325" cy="577500"/>
            </a:xfrm>
            <a:custGeom>
              <a:rect b="b" l="l" r="r" t="t"/>
              <a:pathLst>
                <a:path extrusionOk="0" h="23100" w="19373">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04"/>
            <p:cNvSpPr/>
            <p:nvPr/>
          </p:nvSpPr>
          <p:spPr>
            <a:xfrm>
              <a:off x="6088775" y="3235525"/>
              <a:ext cx="500975" cy="665475"/>
            </a:xfrm>
            <a:custGeom>
              <a:rect b="b" l="l" r="r" t="t"/>
              <a:pathLst>
                <a:path extrusionOk="0" h="26619" w="20039">
                  <a:moveTo>
                    <a:pt x="9945" y="0"/>
                  </a:moveTo>
                  <a:lnTo>
                    <a:pt x="0" y="22367"/>
                  </a:lnTo>
                  <a:lnTo>
                    <a:pt x="9575" y="26619"/>
                  </a:lnTo>
                  <a:lnTo>
                    <a:pt x="20038" y="518"/>
                  </a:lnTo>
                  <a:lnTo>
                    <a:pt x="99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04"/>
            <p:cNvSpPr/>
            <p:nvPr/>
          </p:nvSpPr>
          <p:spPr>
            <a:xfrm>
              <a:off x="6081375" y="3228125"/>
              <a:ext cx="516675" cy="680050"/>
            </a:xfrm>
            <a:custGeom>
              <a:rect b="b" l="l" r="r" t="t"/>
              <a:pathLst>
                <a:path extrusionOk="0" h="27202" w="20667">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104"/>
            <p:cNvSpPr/>
            <p:nvPr/>
          </p:nvSpPr>
          <p:spPr>
            <a:xfrm>
              <a:off x="5663600" y="3210550"/>
              <a:ext cx="354950" cy="461250"/>
            </a:xfrm>
            <a:custGeom>
              <a:rect b="b" l="l" r="r" t="t"/>
              <a:pathLst>
                <a:path extrusionOk="0" h="18450" w="14198">
                  <a:moveTo>
                    <a:pt x="7136" y="1"/>
                  </a:moveTo>
                  <a:lnTo>
                    <a:pt x="1" y="15824"/>
                  </a:lnTo>
                  <a:lnTo>
                    <a:pt x="5916" y="18449"/>
                  </a:lnTo>
                  <a:lnTo>
                    <a:pt x="14197" y="371"/>
                  </a:lnTo>
                  <a:lnTo>
                    <a:pt x="71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104"/>
            <p:cNvSpPr/>
            <p:nvPr/>
          </p:nvSpPr>
          <p:spPr>
            <a:xfrm>
              <a:off x="5655275" y="3202250"/>
              <a:ext cx="371575" cy="477650"/>
            </a:xfrm>
            <a:custGeom>
              <a:rect b="b" l="l" r="r" t="t"/>
              <a:pathLst>
                <a:path extrusionOk="0" h="19106" w="14863">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04"/>
            <p:cNvSpPr/>
            <p:nvPr/>
          </p:nvSpPr>
          <p:spPr>
            <a:xfrm>
              <a:off x="1289975" y="3512800"/>
              <a:ext cx="232025" cy="192275"/>
            </a:xfrm>
            <a:custGeom>
              <a:rect b="b" l="l" r="r" t="t"/>
              <a:pathLst>
                <a:path extrusionOk="0" h="7691" w="9281">
                  <a:moveTo>
                    <a:pt x="7136" y="0"/>
                  </a:moveTo>
                  <a:lnTo>
                    <a:pt x="1" y="1775"/>
                  </a:lnTo>
                  <a:lnTo>
                    <a:pt x="2441" y="7690"/>
                  </a:lnTo>
                  <a:lnTo>
                    <a:pt x="9280" y="5065"/>
                  </a:lnTo>
                  <a:lnTo>
                    <a:pt x="71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104"/>
            <p:cNvSpPr/>
            <p:nvPr/>
          </p:nvSpPr>
          <p:spPr>
            <a:xfrm>
              <a:off x="1281650" y="3505175"/>
              <a:ext cx="247750" cy="207525"/>
            </a:xfrm>
            <a:custGeom>
              <a:rect b="b" l="l" r="r" t="t"/>
              <a:pathLst>
                <a:path extrusionOk="0" h="8301" w="991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104"/>
            <p:cNvSpPr/>
            <p:nvPr/>
          </p:nvSpPr>
          <p:spPr>
            <a:xfrm>
              <a:off x="1197550" y="3311300"/>
              <a:ext cx="243100" cy="176575"/>
            </a:xfrm>
            <a:custGeom>
              <a:rect b="b" l="l" r="r" t="t"/>
              <a:pathLst>
                <a:path extrusionOk="0" h="7063" w="9724">
                  <a:moveTo>
                    <a:pt x="7469" y="1"/>
                  </a:moveTo>
                  <a:lnTo>
                    <a:pt x="1" y="888"/>
                  </a:lnTo>
                  <a:lnTo>
                    <a:pt x="2552" y="7062"/>
                  </a:lnTo>
                  <a:lnTo>
                    <a:pt x="9724" y="5398"/>
                  </a:lnTo>
                  <a:lnTo>
                    <a:pt x="74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04"/>
            <p:cNvSpPr/>
            <p:nvPr/>
          </p:nvSpPr>
          <p:spPr>
            <a:xfrm>
              <a:off x="1190150" y="3302975"/>
              <a:ext cx="258825" cy="192475"/>
            </a:xfrm>
            <a:custGeom>
              <a:rect b="b" l="l" r="r" t="t"/>
              <a:pathLst>
                <a:path extrusionOk="0" h="7699" w="10353">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104"/>
            <p:cNvSpPr/>
            <p:nvPr/>
          </p:nvSpPr>
          <p:spPr>
            <a:xfrm>
              <a:off x="1413825" y="3288200"/>
              <a:ext cx="203375" cy="151600"/>
            </a:xfrm>
            <a:custGeom>
              <a:rect b="b" l="l" r="r" t="t"/>
              <a:pathLst>
                <a:path extrusionOk="0" h="6064" w="8135">
                  <a:moveTo>
                    <a:pt x="6323" y="0"/>
                  </a:moveTo>
                  <a:lnTo>
                    <a:pt x="1" y="777"/>
                  </a:lnTo>
                  <a:lnTo>
                    <a:pt x="2256" y="6064"/>
                  </a:lnTo>
                  <a:lnTo>
                    <a:pt x="8134" y="4733"/>
                  </a:lnTo>
                  <a:lnTo>
                    <a:pt x="6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104"/>
            <p:cNvSpPr/>
            <p:nvPr/>
          </p:nvSpPr>
          <p:spPr>
            <a:xfrm>
              <a:off x="1406425" y="3280575"/>
              <a:ext cx="219100" cy="166850"/>
            </a:xfrm>
            <a:custGeom>
              <a:rect b="b" l="l" r="r" t="t"/>
              <a:pathLst>
                <a:path extrusionOk="0" h="6674" w="8764">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104"/>
            <p:cNvSpPr/>
            <p:nvPr/>
          </p:nvSpPr>
          <p:spPr>
            <a:xfrm>
              <a:off x="1601450" y="3269700"/>
              <a:ext cx="162700" cy="129425"/>
            </a:xfrm>
            <a:custGeom>
              <a:rect b="b" l="l" r="r" t="t"/>
              <a:pathLst>
                <a:path extrusionOk="0" h="5177" w="6508">
                  <a:moveTo>
                    <a:pt x="4844" y="1"/>
                  </a:moveTo>
                  <a:lnTo>
                    <a:pt x="1" y="592"/>
                  </a:lnTo>
                  <a:lnTo>
                    <a:pt x="1812" y="5177"/>
                  </a:lnTo>
                  <a:lnTo>
                    <a:pt x="6508" y="4105"/>
                  </a:lnTo>
                  <a:lnTo>
                    <a:pt x="48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104"/>
            <p:cNvSpPr/>
            <p:nvPr/>
          </p:nvSpPr>
          <p:spPr>
            <a:xfrm>
              <a:off x="1593150" y="3262075"/>
              <a:ext cx="179325" cy="145375"/>
            </a:xfrm>
            <a:custGeom>
              <a:rect b="b" l="l" r="r" t="t"/>
              <a:pathLst>
                <a:path extrusionOk="0" h="5815" w="7173">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04"/>
            <p:cNvSpPr/>
            <p:nvPr/>
          </p:nvSpPr>
          <p:spPr>
            <a:xfrm>
              <a:off x="1497950" y="3470275"/>
              <a:ext cx="185800" cy="158075"/>
            </a:xfrm>
            <a:custGeom>
              <a:rect b="b" l="l" r="r" t="t"/>
              <a:pathLst>
                <a:path extrusionOk="0" h="6323" w="7432">
                  <a:moveTo>
                    <a:pt x="5767" y="1"/>
                  </a:moveTo>
                  <a:lnTo>
                    <a:pt x="0" y="1405"/>
                  </a:lnTo>
                  <a:lnTo>
                    <a:pt x="2033" y="6323"/>
                  </a:lnTo>
                  <a:lnTo>
                    <a:pt x="7431" y="4252"/>
                  </a:lnTo>
                  <a:lnTo>
                    <a:pt x="5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04"/>
            <p:cNvSpPr/>
            <p:nvPr/>
          </p:nvSpPr>
          <p:spPr>
            <a:xfrm>
              <a:off x="1489625" y="3462650"/>
              <a:ext cx="202425" cy="173825"/>
            </a:xfrm>
            <a:custGeom>
              <a:rect b="b" l="l" r="r" t="t"/>
              <a:pathLst>
                <a:path extrusionOk="0" h="6953" w="8097">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104"/>
            <p:cNvSpPr/>
            <p:nvPr/>
          </p:nvSpPr>
          <p:spPr>
            <a:xfrm>
              <a:off x="1004375" y="3337175"/>
              <a:ext cx="228325" cy="193200"/>
            </a:xfrm>
            <a:custGeom>
              <a:rect b="b" l="l" r="r" t="t"/>
              <a:pathLst>
                <a:path extrusionOk="0" h="7728" w="9133">
                  <a:moveTo>
                    <a:pt x="6545" y="1"/>
                  </a:moveTo>
                  <a:lnTo>
                    <a:pt x="1" y="814"/>
                  </a:lnTo>
                  <a:lnTo>
                    <a:pt x="2811" y="7728"/>
                  </a:lnTo>
                  <a:lnTo>
                    <a:pt x="9133" y="6286"/>
                  </a:lnTo>
                  <a:lnTo>
                    <a:pt x="65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104"/>
            <p:cNvSpPr/>
            <p:nvPr/>
          </p:nvSpPr>
          <p:spPr>
            <a:xfrm>
              <a:off x="996075" y="3329800"/>
              <a:ext cx="244025" cy="208150"/>
            </a:xfrm>
            <a:custGeom>
              <a:rect b="b" l="l" r="r" t="t"/>
              <a:pathLst>
                <a:path extrusionOk="0" h="8326" w="9761">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04"/>
            <p:cNvSpPr/>
            <p:nvPr/>
          </p:nvSpPr>
          <p:spPr>
            <a:xfrm>
              <a:off x="1752100" y="3259550"/>
              <a:ext cx="92475" cy="106300"/>
            </a:xfrm>
            <a:custGeom>
              <a:rect b="b" l="l" r="r" t="t"/>
              <a:pathLst>
                <a:path extrusionOk="0" h="4252" w="3699">
                  <a:moveTo>
                    <a:pt x="2108" y="0"/>
                  </a:moveTo>
                  <a:lnTo>
                    <a:pt x="1" y="259"/>
                  </a:lnTo>
                  <a:lnTo>
                    <a:pt x="1628" y="4252"/>
                  </a:lnTo>
                  <a:lnTo>
                    <a:pt x="3698" y="3808"/>
                  </a:lnTo>
                  <a:lnTo>
                    <a:pt x="2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04"/>
            <p:cNvSpPr/>
            <p:nvPr/>
          </p:nvSpPr>
          <p:spPr>
            <a:xfrm>
              <a:off x="1743800" y="3251925"/>
              <a:ext cx="109075" cy="121575"/>
            </a:xfrm>
            <a:custGeom>
              <a:rect b="b" l="l" r="r" t="t"/>
              <a:pathLst>
                <a:path extrusionOk="0" h="4863" w="4363">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04"/>
            <p:cNvSpPr/>
            <p:nvPr/>
          </p:nvSpPr>
          <p:spPr>
            <a:xfrm>
              <a:off x="1087575" y="3563625"/>
              <a:ext cx="235700" cy="215375"/>
            </a:xfrm>
            <a:custGeom>
              <a:rect b="b" l="l" r="r" t="t"/>
              <a:pathLst>
                <a:path extrusionOk="0" h="8615" w="9428">
                  <a:moveTo>
                    <a:pt x="6951" y="1"/>
                  </a:moveTo>
                  <a:lnTo>
                    <a:pt x="0" y="1701"/>
                  </a:lnTo>
                  <a:lnTo>
                    <a:pt x="2810" y="8615"/>
                  </a:lnTo>
                  <a:lnTo>
                    <a:pt x="9428" y="6064"/>
                  </a:lnTo>
                  <a:lnTo>
                    <a:pt x="69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04"/>
            <p:cNvSpPr/>
            <p:nvPr/>
          </p:nvSpPr>
          <p:spPr>
            <a:xfrm>
              <a:off x="1079250" y="3556000"/>
              <a:ext cx="252350" cy="231100"/>
            </a:xfrm>
            <a:custGeom>
              <a:rect b="b" l="l" r="r" t="t"/>
              <a:pathLst>
                <a:path extrusionOk="0" h="9244" w="10094">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04"/>
            <p:cNvSpPr/>
            <p:nvPr/>
          </p:nvSpPr>
          <p:spPr>
            <a:xfrm>
              <a:off x="1670775" y="3434225"/>
              <a:ext cx="154375" cy="132200"/>
            </a:xfrm>
            <a:custGeom>
              <a:rect b="b" l="l" r="r" t="t"/>
              <a:pathLst>
                <a:path extrusionOk="0" h="5288" w="6175">
                  <a:moveTo>
                    <a:pt x="4733" y="1"/>
                  </a:moveTo>
                  <a:lnTo>
                    <a:pt x="1" y="1147"/>
                  </a:lnTo>
                  <a:lnTo>
                    <a:pt x="1627" y="5288"/>
                  </a:lnTo>
                  <a:lnTo>
                    <a:pt x="6175" y="3513"/>
                  </a:lnTo>
                  <a:lnTo>
                    <a:pt x="47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04"/>
            <p:cNvSpPr/>
            <p:nvPr/>
          </p:nvSpPr>
          <p:spPr>
            <a:xfrm>
              <a:off x="1663375" y="3426600"/>
              <a:ext cx="170100" cy="147450"/>
            </a:xfrm>
            <a:custGeom>
              <a:rect b="b" l="l" r="r" t="t"/>
              <a:pathLst>
                <a:path extrusionOk="0" h="5898" w="6804">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04"/>
            <p:cNvSpPr/>
            <p:nvPr/>
          </p:nvSpPr>
          <p:spPr>
            <a:xfrm>
              <a:off x="1817725" y="3414825"/>
              <a:ext cx="87850" cy="97075"/>
            </a:xfrm>
            <a:custGeom>
              <a:rect b="b" l="l" r="r" t="t"/>
              <a:pathLst>
                <a:path extrusionOk="0" h="3883" w="3514">
                  <a:moveTo>
                    <a:pt x="1997" y="0"/>
                  </a:moveTo>
                  <a:lnTo>
                    <a:pt x="1" y="481"/>
                  </a:lnTo>
                  <a:lnTo>
                    <a:pt x="1406" y="3882"/>
                  </a:lnTo>
                  <a:lnTo>
                    <a:pt x="3513" y="3069"/>
                  </a:lnTo>
                  <a:lnTo>
                    <a:pt x="19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04"/>
            <p:cNvSpPr/>
            <p:nvPr/>
          </p:nvSpPr>
          <p:spPr>
            <a:xfrm>
              <a:off x="1810350" y="3407175"/>
              <a:ext cx="103525" cy="112350"/>
            </a:xfrm>
            <a:custGeom>
              <a:rect b="b" l="l" r="r" t="t"/>
              <a:pathLst>
                <a:path extrusionOk="0" h="4494" w="4141">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04"/>
            <p:cNvSpPr/>
            <p:nvPr/>
          </p:nvSpPr>
          <p:spPr>
            <a:xfrm>
              <a:off x="6467700" y="3108900"/>
              <a:ext cx="396550" cy="1791250"/>
            </a:xfrm>
            <a:custGeom>
              <a:rect b="b" l="l" r="r" t="t"/>
              <a:pathLst>
                <a:path extrusionOk="0" h="71650" w="15862">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04"/>
            <p:cNvSpPr/>
            <p:nvPr/>
          </p:nvSpPr>
          <p:spPr>
            <a:xfrm>
              <a:off x="6694150" y="3425900"/>
              <a:ext cx="170100" cy="713575"/>
            </a:xfrm>
            <a:custGeom>
              <a:rect b="b" l="l" r="r" t="t"/>
              <a:pathLst>
                <a:path extrusionOk="0" h="28543" w="6804">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04"/>
            <p:cNvSpPr/>
            <p:nvPr/>
          </p:nvSpPr>
          <p:spPr>
            <a:xfrm>
              <a:off x="5578575" y="4023925"/>
              <a:ext cx="478775" cy="632200"/>
            </a:xfrm>
            <a:custGeom>
              <a:rect b="b" l="l" r="r" t="t"/>
              <a:pathLst>
                <a:path extrusionOk="0" h="25288" w="19151">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04"/>
            <p:cNvSpPr/>
            <p:nvPr/>
          </p:nvSpPr>
          <p:spPr>
            <a:xfrm>
              <a:off x="5824425" y="4187500"/>
              <a:ext cx="15725" cy="314275"/>
            </a:xfrm>
            <a:custGeom>
              <a:rect b="b" l="l" r="r" t="t"/>
              <a:pathLst>
                <a:path extrusionOk="0" h="12571" w="629">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04"/>
            <p:cNvSpPr/>
            <p:nvPr/>
          </p:nvSpPr>
          <p:spPr>
            <a:xfrm>
              <a:off x="5823500" y="3806475"/>
              <a:ext cx="396525" cy="794825"/>
            </a:xfrm>
            <a:custGeom>
              <a:rect b="b" l="l" r="r" t="t"/>
              <a:pathLst>
                <a:path extrusionOk="0" h="31793" w="15861">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04"/>
            <p:cNvSpPr/>
            <p:nvPr/>
          </p:nvSpPr>
          <p:spPr>
            <a:xfrm>
              <a:off x="694750" y="2954525"/>
              <a:ext cx="15750" cy="1954850"/>
            </a:xfrm>
            <a:custGeom>
              <a:rect b="b" l="l" r="r" t="t"/>
              <a:pathLst>
                <a:path extrusionOk="0" h="78194" w="63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104"/>
            <p:cNvSpPr/>
            <p:nvPr/>
          </p:nvSpPr>
          <p:spPr>
            <a:xfrm>
              <a:off x="758525" y="3878800"/>
              <a:ext cx="223700" cy="15750"/>
            </a:xfrm>
            <a:custGeom>
              <a:rect b="b" l="l" r="r" t="t"/>
              <a:pathLst>
                <a:path extrusionOk="0" h="630" w="8948">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04"/>
            <p:cNvSpPr/>
            <p:nvPr/>
          </p:nvSpPr>
          <p:spPr>
            <a:xfrm>
              <a:off x="966475" y="3697650"/>
              <a:ext cx="170100" cy="1175700"/>
            </a:xfrm>
            <a:custGeom>
              <a:rect b="b" l="l" r="r" t="t"/>
              <a:pathLst>
                <a:path extrusionOk="0" h="47028" w="6804">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04"/>
            <p:cNvSpPr/>
            <p:nvPr/>
          </p:nvSpPr>
          <p:spPr>
            <a:xfrm>
              <a:off x="794575" y="4078450"/>
              <a:ext cx="187650" cy="332750"/>
            </a:xfrm>
            <a:custGeom>
              <a:rect b="b" l="l" r="r" t="t"/>
              <a:pathLst>
                <a:path extrusionOk="0" h="13310" w="7506">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04"/>
            <p:cNvSpPr/>
            <p:nvPr/>
          </p:nvSpPr>
          <p:spPr>
            <a:xfrm>
              <a:off x="1193850" y="4105250"/>
              <a:ext cx="14825" cy="813375"/>
            </a:xfrm>
            <a:custGeom>
              <a:rect b="b" l="l" r="r" t="t"/>
              <a:pathLst>
                <a:path extrusionOk="0" h="32535" w="593">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04"/>
            <p:cNvSpPr/>
            <p:nvPr/>
          </p:nvSpPr>
          <p:spPr>
            <a:xfrm>
              <a:off x="6377125" y="4105250"/>
              <a:ext cx="15750" cy="857750"/>
            </a:xfrm>
            <a:custGeom>
              <a:rect b="b" l="l" r="r" t="t"/>
              <a:pathLst>
                <a:path extrusionOk="0" h="34310" w="63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04"/>
            <p:cNvSpPr/>
            <p:nvPr/>
          </p:nvSpPr>
          <p:spPr>
            <a:xfrm>
              <a:off x="1301075" y="3906075"/>
              <a:ext cx="715400" cy="278475"/>
            </a:xfrm>
            <a:custGeom>
              <a:rect b="b" l="l" r="r" t="t"/>
              <a:pathLst>
                <a:path extrusionOk="0" h="11139" w="28616">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04"/>
            <p:cNvSpPr/>
            <p:nvPr/>
          </p:nvSpPr>
          <p:spPr>
            <a:xfrm>
              <a:off x="1355600" y="3997100"/>
              <a:ext cx="297650" cy="595025"/>
            </a:xfrm>
            <a:custGeom>
              <a:rect b="b" l="l" r="r" t="t"/>
              <a:pathLst>
                <a:path extrusionOk="0" h="23801" w="11906">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04"/>
            <p:cNvSpPr/>
            <p:nvPr/>
          </p:nvSpPr>
          <p:spPr>
            <a:xfrm>
              <a:off x="1882425" y="4069200"/>
              <a:ext cx="14825" cy="206150"/>
            </a:xfrm>
            <a:custGeom>
              <a:rect b="b" l="l" r="r" t="t"/>
              <a:pathLst>
                <a:path extrusionOk="0" h="8246" w="593">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04"/>
            <p:cNvSpPr/>
            <p:nvPr/>
          </p:nvSpPr>
          <p:spPr>
            <a:xfrm>
              <a:off x="3261425" y="5005475"/>
              <a:ext cx="265300" cy="191150"/>
            </a:xfrm>
            <a:custGeom>
              <a:rect b="b" l="l" r="r" t="t"/>
              <a:pathLst>
                <a:path extrusionOk="0" h="7646" w="10612">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04"/>
            <p:cNvSpPr/>
            <p:nvPr/>
          </p:nvSpPr>
          <p:spPr>
            <a:xfrm>
              <a:off x="3268825" y="4997850"/>
              <a:ext cx="265300" cy="206375"/>
            </a:xfrm>
            <a:custGeom>
              <a:rect b="b" l="l" r="r" t="t"/>
              <a:pathLst>
                <a:path extrusionOk="0" h="8255" w="10612">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04"/>
            <p:cNvSpPr/>
            <p:nvPr/>
          </p:nvSpPr>
          <p:spPr>
            <a:xfrm>
              <a:off x="3389900" y="4063650"/>
              <a:ext cx="271775" cy="1028750"/>
            </a:xfrm>
            <a:custGeom>
              <a:rect b="b" l="l" r="r" t="t"/>
              <a:pathLst>
                <a:path extrusionOk="0" h="41150" w="10871">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04"/>
            <p:cNvSpPr/>
            <p:nvPr/>
          </p:nvSpPr>
          <p:spPr>
            <a:xfrm>
              <a:off x="3382525" y="4055650"/>
              <a:ext cx="287450" cy="1044125"/>
            </a:xfrm>
            <a:custGeom>
              <a:rect b="b" l="l" r="r" t="t"/>
              <a:pathLst>
                <a:path extrusionOk="0" h="41765" w="11498">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04"/>
            <p:cNvSpPr/>
            <p:nvPr/>
          </p:nvSpPr>
          <p:spPr>
            <a:xfrm>
              <a:off x="3397300" y="3850150"/>
              <a:ext cx="427050" cy="427050"/>
            </a:xfrm>
            <a:custGeom>
              <a:rect b="b" l="l" r="r" t="t"/>
              <a:pathLst>
                <a:path extrusionOk="0" h="17082" w="17082">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04"/>
            <p:cNvSpPr/>
            <p:nvPr/>
          </p:nvSpPr>
          <p:spPr>
            <a:xfrm>
              <a:off x="3389900" y="3841825"/>
              <a:ext cx="442750" cy="442750"/>
            </a:xfrm>
            <a:custGeom>
              <a:rect b="b" l="l" r="r" t="t"/>
              <a:pathLst>
                <a:path extrusionOk="0" h="17710" w="1771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04"/>
            <p:cNvSpPr/>
            <p:nvPr/>
          </p:nvSpPr>
          <p:spPr>
            <a:xfrm>
              <a:off x="4143175" y="5005475"/>
              <a:ext cx="265300" cy="191150"/>
            </a:xfrm>
            <a:custGeom>
              <a:rect b="b" l="l" r="r" t="t"/>
              <a:pathLst>
                <a:path extrusionOk="0" h="7646" w="10612">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04"/>
            <p:cNvSpPr/>
            <p:nvPr/>
          </p:nvSpPr>
          <p:spPr>
            <a:xfrm>
              <a:off x="4135800" y="4997850"/>
              <a:ext cx="265275" cy="206375"/>
            </a:xfrm>
            <a:custGeom>
              <a:rect b="b" l="l" r="r" t="t"/>
              <a:pathLst>
                <a:path extrusionOk="0" h="8255" w="10611">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04"/>
            <p:cNvSpPr/>
            <p:nvPr/>
          </p:nvSpPr>
          <p:spPr>
            <a:xfrm>
              <a:off x="4008250" y="4063650"/>
              <a:ext cx="271750" cy="1028750"/>
            </a:xfrm>
            <a:custGeom>
              <a:rect b="b" l="l" r="r" t="t"/>
              <a:pathLst>
                <a:path extrusionOk="0" h="41150" w="1087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04"/>
            <p:cNvSpPr/>
            <p:nvPr/>
          </p:nvSpPr>
          <p:spPr>
            <a:xfrm>
              <a:off x="3999925" y="4055650"/>
              <a:ext cx="287475" cy="1044125"/>
            </a:xfrm>
            <a:custGeom>
              <a:rect b="b" l="l" r="r" t="t"/>
              <a:pathLst>
                <a:path extrusionOk="0" h="41765" w="11499">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04"/>
            <p:cNvSpPr/>
            <p:nvPr/>
          </p:nvSpPr>
          <p:spPr>
            <a:xfrm>
              <a:off x="3844650" y="3850150"/>
              <a:ext cx="427950" cy="427050"/>
            </a:xfrm>
            <a:custGeom>
              <a:rect b="b" l="l" r="r" t="t"/>
              <a:pathLst>
                <a:path extrusionOk="0" h="17082" w="17118">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04"/>
            <p:cNvSpPr/>
            <p:nvPr/>
          </p:nvSpPr>
          <p:spPr>
            <a:xfrm>
              <a:off x="3837250" y="3841825"/>
              <a:ext cx="442750" cy="442750"/>
            </a:xfrm>
            <a:custGeom>
              <a:rect b="b" l="l" r="r" t="t"/>
              <a:pathLst>
                <a:path extrusionOk="0" h="17710" w="1771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04"/>
            <p:cNvSpPr/>
            <p:nvPr/>
          </p:nvSpPr>
          <p:spPr>
            <a:xfrm>
              <a:off x="3685675" y="2397200"/>
              <a:ext cx="332750" cy="450150"/>
            </a:xfrm>
            <a:custGeom>
              <a:rect b="b" l="l" r="r" t="t"/>
              <a:pathLst>
                <a:path extrusionOk="0" h="18006" w="1331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04"/>
            <p:cNvSpPr/>
            <p:nvPr/>
          </p:nvSpPr>
          <p:spPr>
            <a:xfrm>
              <a:off x="3710625" y="2388875"/>
              <a:ext cx="312425" cy="466800"/>
            </a:xfrm>
            <a:custGeom>
              <a:rect b="b" l="l" r="r" t="t"/>
              <a:pathLst>
                <a:path extrusionOk="0" h="18672" w="12497">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04"/>
            <p:cNvSpPr/>
            <p:nvPr/>
          </p:nvSpPr>
          <p:spPr>
            <a:xfrm>
              <a:off x="3762400" y="2725350"/>
              <a:ext cx="136800" cy="153425"/>
            </a:xfrm>
            <a:custGeom>
              <a:rect b="b" l="l" r="r" t="t"/>
              <a:pathLst>
                <a:path extrusionOk="0" h="6137" w="5472">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04"/>
            <p:cNvSpPr/>
            <p:nvPr/>
          </p:nvSpPr>
          <p:spPr>
            <a:xfrm>
              <a:off x="3755000" y="2717000"/>
              <a:ext cx="151600" cy="169525"/>
            </a:xfrm>
            <a:custGeom>
              <a:rect b="b" l="l" r="r" t="t"/>
              <a:pathLst>
                <a:path extrusionOk="0" h="6781" w="6064">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04"/>
            <p:cNvSpPr/>
            <p:nvPr/>
          </p:nvSpPr>
          <p:spPr>
            <a:xfrm>
              <a:off x="3642950" y="2338775"/>
              <a:ext cx="450350" cy="524625"/>
            </a:xfrm>
            <a:custGeom>
              <a:rect b="b" l="l" r="r" t="t"/>
              <a:pathLst>
                <a:path extrusionOk="0" h="20985" w="18014">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04"/>
            <p:cNvSpPr/>
            <p:nvPr/>
          </p:nvSpPr>
          <p:spPr>
            <a:xfrm>
              <a:off x="3658875" y="2330650"/>
              <a:ext cx="406700" cy="540725"/>
            </a:xfrm>
            <a:custGeom>
              <a:rect b="b" l="l" r="r" t="t"/>
              <a:pathLst>
                <a:path extrusionOk="0" h="21629" w="16268">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04"/>
            <p:cNvSpPr/>
            <p:nvPr/>
          </p:nvSpPr>
          <p:spPr>
            <a:xfrm>
              <a:off x="3633000" y="2838275"/>
              <a:ext cx="438125" cy="93175"/>
            </a:xfrm>
            <a:custGeom>
              <a:rect b="b" l="l" r="r" t="t"/>
              <a:pathLst>
                <a:path extrusionOk="0" h="3727" w="17525">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04"/>
            <p:cNvSpPr/>
            <p:nvPr/>
          </p:nvSpPr>
          <p:spPr>
            <a:xfrm>
              <a:off x="3624675" y="2830675"/>
              <a:ext cx="454750" cy="108425"/>
            </a:xfrm>
            <a:custGeom>
              <a:rect b="b" l="l" r="r" t="t"/>
              <a:pathLst>
                <a:path extrusionOk="0" h="4337" w="1819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04"/>
            <p:cNvSpPr/>
            <p:nvPr/>
          </p:nvSpPr>
          <p:spPr>
            <a:xfrm>
              <a:off x="3174550" y="2857500"/>
              <a:ext cx="244950" cy="223675"/>
            </a:xfrm>
            <a:custGeom>
              <a:rect b="b" l="l" r="r" t="t"/>
              <a:pathLst>
                <a:path extrusionOk="0" h="8947" w="9798">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04"/>
            <p:cNvSpPr/>
            <p:nvPr/>
          </p:nvSpPr>
          <p:spPr>
            <a:xfrm>
              <a:off x="3165325" y="2849175"/>
              <a:ext cx="261575" cy="239575"/>
            </a:xfrm>
            <a:custGeom>
              <a:rect b="b" l="l" r="r" t="t"/>
              <a:pathLst>
                <a:path extrusionOk="0" h="9583" w="10463">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04"/>
            <p:cNvSpPr/>
            <p:nvPr/>
          </p:nvSpPr>
          <p:spPr>
            <a:xfrm>
              <a:off x="3119100" y="3076550"/>
              <a:ext cx="183025" cy="423600"/>
            </a:xfrm>
            <a:custGeom>
              <a:rect b="b" l="l" r="r" t="t"/>
              <a:pathLst>
                <a:path extrusionOk="0" h="16944" w="7321">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04"/>
            <p:cNvSpPr/>
            <p:nvPr/>
          </p:nvSpPr>
          <p:spPr>
            <a:xfrm>
              <a:off x="3110775" y="3068775"/>
              <a:ext cx="198750" cy="439425"/>
            </a:xfrm>
            <a:custGeom>
              <a:rect b="b" l="l" r="r" t="t"/>
              <a:pathLst>
                <a:path extrusionOk="0" h="17577" w="795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04"/>
            <p:cNvSpPr/>
            <p:nvPr/>
          </p:nvSpPr>
          <p:spPr>
            <a:xfrm>
              <a:off x="3104300" y="2951775"/>
              <a:ext cx="378050" cy="561575"/>
            </a:xfrm>
            <a:custGeom>
              <a:rect b="b" l="l" r="r" t="t"/>
              <a:pathLst>
                <a:path extrusionOk="0" h="22463" w="15122">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04"/>
            <p:cNvSpPr/>
            <p:nvPr/>
          </p:nvSpPr>
          <p:spPr>
            <a:xfrm>
              <a:off x="3113550" y="2944025"/>
              <a:ext cx="376200" cy="577100"/>
            </a:xfrm>
            <a:custGeom>
              <a:rect b="b" l="l" r="r" t="t"/>
              <a:pathLst>
                <a:path extrusionOk="0" h="23084" w="15048">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04"/>
            <p:cNvSpPr/>
            <p:nvPr/>
          </p:nvSpPr>
          <p:spPr>
            <a:xfrm>
              <a:off x="4058150" y="2922175"/>
              <a:ext cx="1011175" cy="521400"/>
            </a:xfrm>
            <a:custGeom>
              <a:rect b="b" l="l" r="r" t="t"/>
              <a:pathLst>
                <a:path extrusionOk="0" h="20856" w="40447">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04"/>
            <p:cNvSpPr/>
            <p:nvPr/>
          </p:nvSpPr>
          <p:spPr>
            <a:xfrm>
              <a:off x="4049825" y="2914800"/>
              <a:ext cx="1026900" cy="537025"/>
            </a:xfrm>
            <a:custGeom>
              <a:rect b="b" l="l" r="r" t="t"/>
              <a:pathLst>
                <a:path extrusionOk="0" h="21481" w="41076">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04"/>
            <p:cNvSpPr/>
            <p:nvPr/>
          </p:nvSpPr>
          <p:spPr>
            <a:xfrm>
              <a:off x="5032325" y="2936500"/>
              <a:ext cx="282850" cy="248425"/>
            </a:xfrm>
            <a:custGeom>
              <a:rect b="b" l="l" r="r" t="t"/>
              <a:pathLst>
                <a:path extrusionOk="0" h="9937" w="11314">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04"/>
            <p:cNvSpPr/>
            <p:nvPr/>
          </p:nvSpPr>
          <p:spPr>
            <a:xfrm>
              <a:off x="5024000" y="2928650"/>
              <a:ext cx="291175" cy="263450"/>
            </a:xfrm>
            <a:custGeom>
              <a:rect b="b" l="l" r="r" t="t"/>
              <a:pathLst>
                <a:path extrusionOk="0" h="10538" w="11647">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04"/>
            <p:cNvSpPr/>
            <p:nvPr/>
          </p:nvSpPr>
          <p:spPr>
            <a:xfrm>
              <a:off x="5170975" y="3049725"/>
              <a:ext cx="49925" cy="34225"/>
            </a:xfrm>
            <a:custGeom>
              <a:rect b="b" l="l" r="r" t="t"/>
              <a:pathLst>
                <a:path extrusionOk="0" h="1369" w="1997">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04"/>
            <p:cNvSpPr/>
            <p:nvPr/>
          </p:nvSpPr>
          <p:spPr>
            <a:xfrm>
              <a:off x="5177425" y="3078150"/>
              <a:ext cx="36075" cy="32750"/>
            </a:xfrm>
            <a:custGeom>
              <a:rect b="b" l="l" r="r" t="t"/>
              <a:pathLst>
                <a:path extrusionOk="0" h="1310" w="1443">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04"/>
            <p:cNvSpPr/>
            <p:nvPr/>
          </p:nvSpPr>
          <p:spPr>
            <a:xfrm>
              <a:off x="5175600" y="3110600"/>
              <a:ext cx="33275" cy="33575"/>
            </a:xfrm>
            <a:custGeom>
              <a:rect b="b" l="l" r="r" t="t"/>
              <a:pathLst>
                <a:path extrusionOk="0" h="1343" w="1331">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04"/>
            <p:cNvSpPr/>
            <p:nvPr/>
          </p:nvSpPr>
          <p:spPr>
            <a:xfrm>
              <a:off x="5094250" y="3007225"/>
              <a:ext cx="42550" cy="15725"/>
            </a:xfrm>
            <a:custGeom>
              <a:rect b="b" l="l" r="r" t="t"/>
              <a:pathLst>
                <a:path extrusionOk="0" h="629" w="1702">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04"/>
            <p:cNvSpPr/>
            <p:nvPr/>
          </p:nvSpPr>
          <p:spPr>
            <a:xfrm>
              <a:off x="3419475" y="2893525"/>
              <a:ext cx="818000" cy="942775"/>
            </a:xfrm>
            <a:custGeom>
              <a:rect b="b" l="l" r="r" t="t"/>
              <a:pathLst>
                <a:path extrusionOk="0" h="37711" w="3272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04"/>
            <p:cNvSpPr/>
            <p:nvPr/>
          </p:nvSpPr>
          <p:spPr>
            <a:xfrm>
              <a:off x="3411175" y="2886150"/>
              <a:ext cx="833700" cy="957550"/>
            </a:xfrm>
            <a:custGeom>
              <a:rect b="b" l="l" r="r" t="t"/>
              <a:pathLst>
                <a:path extrusionOk="0" h="38302" w="33348">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04"/>
            <p:cNvSpPr/>
            <p:nvPr/>
          </p:nvSpPr>
          <p:spPr>
            <a:xfrm>
              <a:off x="3472175" y="3836275"/>
              <a:ext cx="732025" cy="440925"/>
            </a:xfrm>
            <a:custGeom>
              <a:rect b="b" l="l" r="r" t="t"/>
              <a:pathLst>
                <a:path extrusionOk="0" h="17637" w="29281">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04"/>
            <p:cNvSpPr/>
            <p:nvPr/>
          </p:nvSpPr>
          <p:spPr>
            <a:xfrm>
              <a:off x="3468475" y="3828900"/>
              <a:ext cx="737575" cy="455675"/>
            </a:xfrm>
            <a:custGeom>
              <a:rect b="b" l="l" r="r" t="t"/>
              <a:pathLst>
                <a:path extrusionOk="0" h="18227" w="29503">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04"/>
            <p:cNvSpPr/>
            <p:nvPr/>
          </p:nvSpPr>
          <p:spPr>
            <a:xfrm>
              <a:off x="3795650" y="4161625"/>
              <a:ext cx="109100" cy="415025"/>
            </a:xfrm>
            <a:custGeom>
              <a:rect b="b" l="l" r="r" t="t"/>
              <a:pathLst>
                <a:path extrusionOk="0" h="16601" w="4364">
                  <a:moveTo>
                    <a:pt x="1" y="1"/>
                  </a:moveTo>
                  <a:lnTo>
                    <a:pt x="1" y="16601"/>
                  </a:lnTo>
                  <a:lnTo>
                    <a:pt x="4363" y="16601"/>
                  </a:lnTo>
                  <a:lnTo>
                    <a:pt x="4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04"/>
            <p:cNvSpPr/>
            <p:nvPr/>
          </p:nvSpPr>
          <p:spPr>
            <a:xfrm>
              <a:off x="3788275" y="4154225"/>
              <a:ext cx="123875" cy="430750"/>
            </a:xfrm>
            <a:custGeom>
              <a:rect b="b" l="l" r="r" t="t"/>
              <a:pathLst>
                <a:path extrusionOk="0" h="17230" w="4955">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04"/>
            <p:cNvSpPr/>
            <p:nvPr/>
          </p:nvSpPr>
          <p:spPr>
            <a:xfrm>
              <a:off x="3767925" y="4511925"/>
              <a:ext cx="164550" cy="525000"/>
            </a:xfrm>
            <a:custGeom>
              <a:rect b="b" l="l" r="r" t="t"/>
              <a:pathLst>
                <a:path extrusionOk="0" h="21000" w="6582">
                  <a:moveTo>
                    <a:pt x="1" y="1"/>
                  </a:moveTo>
                  <a:lnTo>
                    <a:pt x="1" y="21000"/>
                  </a:lnTo>
                  <a:lnTo>
                    <a:pt x="6582" y="21000"/>
                  </a:lnTo>
                  <a:lnTo>
                    <a:pt x="65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04"/>
            <p:cNvSpPr/>
            <p:nvPr/>
          </p:nvSpPr>
          <p:spPr>
            <a:xfrm>
              <a:off x="3760550" y="4503600"/>
              <a:ext cx="179325" cy="540725"/>
            </a:xfrm>
            <a:custGeom>
              <a:rect b="b" l="l" r="r" t="t"/>
              <a:pathLst>
                <a:path extrusionOk="0" h="21629" w="7173">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04"/>
            <p:cNvSpPr/>
            <p:nvPr/>
          </p:nvSpPr>
          <p:spPr>
            <a:xfrm>
              <a:off x="3244800" y="4999025"/>
              <a:ext cx="1202500" cy="159000"/>
            </a:xfrm>
            <a:custGeom>
              <a:rect b="b" l="l" r="r" t="t"/>
              <a:pathLst>
                <a:path extrusionOk="0" h="6360" w="4810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04"/>
            <p:cNvSpPr/>
            <p:nvPr/>
          </p:nvSpPr>
          <p:spPr>
            <a:xfrm>
              <a:off x="3237400" y="4991250"/>
              <a:ext cx="1217275" cy="174150"/>
            </a:xfrm>
            <a:custGeom>
              <a:rect b="b" l="l" r="r" t="t"/>
              <a:pathLst>
                <a:path extrusionOk="0" h="6966" w="48691">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04"/>
            <p:cNvSpPr/>
            <p:nvPr/>
          </p:nvSpPr>
          <p:spPr>
            <a:xfrm>
              <a:off x="3253125" y="5145975"/>
              <a:ext cx="73025" cy="72125"/>
            </a:xfrm>
            <a:custGeom>
              <a:rect b="b" l="l" r="r" t="t"/>
              <a:pathLst>
                <a:path extrusionOk="0" h="2885" w="2921">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04"/>
            <p:cNvSpPr/>
            <p:nvPr/>
          </p:nvSpPr>
          <p:spPr>
            <a:xfrm>
              <a:off x="3245725" y="5137650"/>
              <a:ext cx="87825" cy="88750"/>
            </a:xfrm>
            <a:custGeom>
              <a:rect b="b" l="l" r="r" t="t"/>
              <a:pathLst>
                <a:path extrusionOk="0" h="3550" w="3513">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04"/>
            <p:cNvSpPr/>
            <p:nvPr/>
          </p:nvSpPr>
          <p:spPr>
            <a:xfrm>
              <a:off x="3809525" y="5145975"/>
              <a:ext cx="73050" cy="72125"/>
            </a:xfrm>
            <a:custGeom>
              <a:rect b="b" l="l" r="r" t="t"/>
              <a:pathLst>
                <a:path extrusionOk="0" h="2885" w="2922">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04"/>
            <p:cNvSpPr/>
            <p:nvPr/>
          </p:nvSpPr>
          <p:spPr>
            <a:xfrm>
              <a:off x="3802125" y="5137650"/>
              <a:ext cx="87825" cy="88750"/>
            </a:xfrm>
            <a:custGeom>
              <a:rect b="b" l="l" r="r" t="t"/>
              <a:pathLst>
                <a:path extrusionOk="0" h="3550" w="3513">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04"/>
            <p:cNvSpPr/>
            <p:nvPr/>
          </p:nvSpPr>
          <p:spPr>
            <a:xfrm>
              <a:off x="4369625" y="5145975"/>
              <a:ext cx="72125" cy="72125"/>
            </a:xfrm>
            <a:custGeom>
              <a:rect b="b" l="l" r="r" t="t"/>
              <a:pathLst>
                <a:path extrusionOk="0" h="2885" w="2885">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04"/>
            <p:cNvSpPr/>
            <p:nvPr/>
          </p:nvSpPr>
          <p:spPr>
            <a:xfrm>
              <a:off x="4362225" y="5137650"/>
              <a:ext cx="87850" cy="88750"/>
            </a:xfrm>
            <a:custGeom>
              <a:rect b="b" l="l" r="r" t="t"/>
              <a:pathLst>
                <a:path extrusionOk="0" h="3550" w="3514">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04"/>
            <p:cNvSpPr/>
            <p:nvPr/>
          </p:nvSpPr>
          <p:spPr>
            <a:xfrm>
              <a:off x="3325200" y="3763275"/>
              <a:ext cx="108175" cy="466775"/>
            </a:xfrm>
            <a:custGeom>
              <a:rect b="b" l="l" r="r" t="t"/>
              <a:pathLst>
                <a:path extrusionOk="0" h="18671" w="4327">
                  <a:moveTo>
                    <a:pt x="1" y="0"/>
                  </a:moveTo>
                  <a:lnTo>
                    <a:pt x="1" y="14382"/>
                  </a:lnTo>
                  <a:cubicBezTo>
                    <a:pt x="1" y="16748"/>
                    <a:pt x="1923" y="18671"/>
                    <a:pt x="4326" y="18671"/>
                  </a:cubicBezTo>
                  <a:lnTo>
                    <a:pt x="4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04"/>
            <p:cNvSpPr/>
            <p:nvPr/>
          </p:nvSpPr>
          <p:spPr>
            <a:xfrm>
              <a:off x="3317825" y="3755875"/>
              <a:ext cx="122950" cy="482500"/>
            </a:xfrm>
            <a:custGeom>
              <a:rect b="b" l="l" r="r" t="t"/>
              <a:pathLst>
                <a:path extrusionOk="0" h="19300" w="4918">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04"/>
            <p:cNvSpPr/>
            <p:nvPr/>
          </p:nvSpPr>
          <p:spPr>
            <a:xfrm>
              <a:off x="3264200" y="3666225"/>
              <a:ext cx="169175" cy="86900"/>
            </a:xfrm>
            <a:custGeom>
              <a:rect b="b" l="l" r="r" t="t"/>
              <a:pathLst>
                <a:path extrusionOk="0" h="3476" w="6767">
                  <a:moveTo>
                    <a:pt x="1" y="0"/>
                  </a:moveTo>
                  <a:lnTo>
                    <a:pt x="1" y="3476"/>
                  </a:lnTo>
                  <a:lnTo>
                    <a:pt x="6766" y="3476"/>
                  </a:lnTo>
                  <a:lnTo>
                    <a:pt x="6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04"/>
            <p:cNvSpPr/>
            <p:nvPr/>
          </p:nvSpPr>
          <p:spPr>
            <a:xfrm>
              <a:off x="3255900" y="3658825"/>
              <a:ext cx="184875" cy="102625"/>
            </a:xfrm>
            <a:custGeom>
              <a:rect b="b" l="l" r="r" t="t"/>
              <a:pathLst>
                <a:path extrusionOk="0" h="4105" w="7395">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04"/>
            <p:cNvSpPr/>
            <p:nvPr/>
          </p:nvSpPr>
          <p:spPr>
            <a:xfrm>
              <a:off x="4271650" y="3763275"/>
              <a:ext cx="107250" cy="466775"/>
            </a:xfrm>
            <a:custGeom>
              <a:rect b="b" l="l" r="r" t="t"/>
              <a:pathLst>
                <a:path extrusionOk="0" h="18671" w="4290">
                  <a:moveTo>
                    <a:pt x="1" y="0"/>
                  </a:moveTo>
                  <a:lnTo>
                    <a:pt x="1" y="18671"/>
                  </a:lnTo>
                  <a:cubicBezTo>
                    <a:pt x="2367" y="18671"/>
                    <a:pt x="4289" y="16748"/>
                    <a:pt x="4289" y="14382"/>
                  </a:cubicBezTo>
                  <a:lnTo>
                    <a:pt x="42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04"/>
            <p:cNvSpPr/>
            <p:nvPr/>
          </p:nvSpPr>
          <p:spPr>
            <a:xfrm>
              <a:off x="4264275" y="3755875"/>
              <a:ext cx="122950" cy="482500"/>
            </a:xfrm>
            <a:custGeom>
              <a:rect b="b" l="l" r="r" t="t"/>
              <a:pathLst>
                <a:path extrusionOk="0" h="19300" w="4918">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04"/>
            <p:cNvSpPr/>
            <p:nvPr/>
          </p:nvSpPr>
          <p:spPr>
            <a:xfrm>
              <a:off x="4271650" y="3666225"/>
              <a:ext cx="169175" cy="86900"/>
            </a:xfrm>
            <a:custGeom>
              <a:rect b="b" l="l" r="r" t="t"/>
              <a:pathLst>
                <a:path extrusionOk="0" h="3476" w="6767">
                  <a:moveTo>
                    <a:pt x="1" y="0"/>
                  </a:moveTo>
                  <a:lnTo>
                    <a:pt x="1" y="3476"/>
                  </a:lnTo>
                  <a:lnTo>
                    <a:pt x="6766" y="3476"/>
                  </a:lnTo>
                  <a:lnTo>
                    <a:pt x="6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04"/>
            <p:cNvSpPr/>
            <p:nvPr/>
          </p:nvSpPr>
          <p:spPr>
            <a:xfrm>
              <a:off x="4264275" y="3658825"/>
              <a:ext cx="183950" cy="102625"/>
            </a:xfrm>
            <a:custGeom>
              <a:rect b="b" l="l" r="r" t="t"/>
              <a:pathLst>
                <a:path extrusionOk="0" h="4105" w="7358">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04"/>
            <p:cNvSpPr/>
            <p:nvPr/>
          </p:nvSpPr>
          <p:spPr>
            <a:xfrm>
              <a:off x="3376050" y="3036800"/>
              <a:ext cx="949250" cy="1256100"/>
            </a:xfrm>
            <a:custGeom>
              <a:rect b="b" l="l" r="r" t="t"/>
              <a:pathLst>
                <a:path extrusionOk="0" h="50244" w="3797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04"/>
            <p:cNvSpPr/>
            <p:nvPr/>
          </p:nvSpPr>
          <p:spPr>
            <a:xfrm>
              <a:off x="3367725" y="3029400"/>
              <a:ext cx="964950" cy="1271825"/>
            </a:xfrm>
            <a:custGeom>
              <a:rect b="b" l="l" r="r" t="t"/>
              <a:pathLst>
                <a:path extrusionOk="0" h="50873" w="38598">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04"/>
            <p:cNvSpPr/>
            <p:nvPr/>
          </p:nvSpPr>
          <p:spPr>
            <a:xfrm>
              <a:off x="3376050" y="3089475"/>
              <a:ext cx="949250" cy="1256100"/>
            </a:xfrm>
            <a:custGeom>
              <a:rect b="b" l="l" r="r" t="t"/>
              <a:pathLst>
                <a:path extrusionOk="0" h="50244" w="3797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04"/>
            <p:cNvSpPr/>
            <p:nvPr/>
          </p:nvSpPr>
          <p:spPr>
            <a:xfrm>
              <a:off x="3367725" y="3082075"/>
              <a:ext cx="964950" cy="1270900"/>
            </a:xfrm>
            <a:custGeom>
              <a:rect b="b" l="l" r="r" t="t"/>
              <a:pathLst>
                <a:path extrusionOk="0" h="50836" w="38598">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4" name="Shape 6144"/>
        <p:cNvGrpSpPr/>
        <p:nvPr/>
      </p:nvGrpSpPr>
      <p:grpSpPr>
        <a:xfrm>
          <a:off x="0" y="0"/>
          <a:ext cx="0" cy="0"/>
          <a:chOff x="0" y="0"/>
          <a:chExt cx="0" cy="0"/>
        </a:xfrm>
      </p:grpSpPr>
      <p:sp>
        <p:nvSpPr>
          <p:cNvPr id="6145" name="Google Shape;6145;p105"/>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600"/>
              <a:t>04. EDA</a:t>
            </a:r>
            <a:endParaRPr sz="5600"/>
          </a:p>
        </p:txBody>
      </p:sp>
      <p:sp>
        <p:nvSpPr>
          <p:cNvPr id="6146" name="Google Shape;6146;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0" name="Shape 6150"/>
        <p:cNvGrpSpPr/>
        <p:nvPr/>
      </p:nvGrpSpPr>
      <p:grpSpPr>
        <a:xfrm>
          <a:off x="0" y="0"/>
          <a:ext cx="0" cy="0"/>
          <a:chOff x="0" y="0"/>
          <a:chExt cx="0" cy="0"/>
        </a:xfrm>
      </p:grpSpPr>
      <p:sp>
        <p:nvSpPr>
          <p:cNvPr id="6151" name="Google Shape;6151;p106"/>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04. Exploratory Data Analysis</a:t>
            </a:r>
            <a:endParaRPr/>
          </a:p>
        </p:txBody>
      </p:sp>
      <p:sp>
        <p:nvSpPr>
          <p:cNvPr id="6152" name="Google Shape;6152;p106"/>
          <p:cNvSpPr txBox="1"/>
          <p:nvPr/>
        </p:nvSpPr>
        <p:spPr>
          <a:xfrm>
            <a:off x="242475" y="3918550"/>
            <a:ext cx="733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GB">
                <a:latin typeface="Barlow Semi Condensed"/>
                <a:ea typeface="Barlow Semi Condensed"/>
                <a:cs typeface="Barlow Semi Condensed"/>
                <a:sym typeface="Barlow Semi Condensed"/>
              </a:rPr>
              <a:t>Apple have higher count than Samsung</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GB">
                <a:latin typeface="Barlow Semi Condensed"/>
                <a:ea typeface="Barlow Semi Condensed"/>
                <a:cs typeface="Barlow Semi Condensed"/>
                <a:sym typeface="Barlow Semi Condensed"/>
              </a:rPr>
              <a:t>Selftext and title length are not highly correlated</a:t>
            </a:r>
            <a:endParaRPr>
              <a:latin typeface="Barlow Semi Condensed"/>
              <a:ea typeface="Barlow Semi Condensed"/>
              <a:cs typeface="Barlow Semi Condensed"/>
              <a:sym typeface="Barlow Semi Condensed"/>
            </a:endParaRPr>
          </a:p>
        </p:txBody>
      </p:sp>
      <p:pic>
        <p:nvPicPr>
          <p:cNvPr id="6153" name="Google Shape;6153;p106"/>
          <p:cNvPicPr preferRelativeResize="0"/>
          <p:nvPr/>
        </p:nvPicPr>
        <p:blipFill>
          <a:blip r:embed="rId3">
            <a:alphaModFix/>
          </a:blip>
          <a:stretch>
            <a:fillRect/>
          </a:stretch>
        </p:blipFill>
        <p:spPr>
          <a:xfrm>
            <a:off x="5101950" y="1190550"/>
            <a:ext cx="3353564" cy="2819950"/>
          </a:xfrm>
          <a:prstGeom prst="rect">
            <a:avLst/>
          </a:prstGeom>
          <a:noFill/>
          <a:ln>
            <a:noFill/>
          </a:ln>
        </p:spPr>
      </p:pic>
      <p:pic>
        <p:nvPicPr>
          <p:cNvPr id="6154" name="Google Shape;6154;p106"/>
          <p:cNvPicPr preferRelativeResize="0"/>
          <p:nvPr/>
        </p:nvPicPr>
        <p:blipFill>
          <a:blip r:embed="rId4">
            <a:alphaModFix/>
          </a:blip>
          <a:stretch>
            <a:fillRect/>
          </a:stretch>
        </p:blipFill>
        <p:spPr>
          <a:xfrm>
            <a:off x="154175" y="1426588"/>
            <a:ext cx="4797151" cy="2347874"/>
          </a:xfrm>
          <a:prstGeom prst="rect">
            <a:avLst/>
          </a:prstGeom>
          <a:noFill/>
          <a:ln>
            <a:noFill/>
          </a:ln>
        </p:spPr>
      </p:pic>
      <p:sp>
        <p:nvSpPr>
          <p:cNvPr id="6155" name="Google Shape;6155;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9" name="Shape 6159"/>
        <p:cNvGrpSpPr/>
        <p:nvPr/>
      </p:nvGrpSpPr>
      <p:grpSpPr>
        <a:xfrm>
          <a:off x="0" y="0"/>
          <a:ext cx="0" cy="0"/>
          <a:chOff x="0" y="0"/>
          <a:chExt cx="0" cy="0"/>
        </a:xfrm>
      </p:grpSpPr>
      <p:sp>
        <p:nvSpPr>
          <p:cNvPr id="6160" name="Google Shape;6160;p107"/>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04. Exploratory Data Analysis</a:t>
            </a:r>
            <a:endParaRPr/>
          </a:p>
        </p:txBody>
      </p:sp>
      <p:sp>
        <p:nvSpPr>
          <p:cNvPr id="6161" name="Google Shape;6161;p107"/>
          <p:cNvSpPr txBox="1"/>
          <p:nvPr/>
        </p:nvSpPr>
        <p:spPr>
          <a:xfrm>
            <a:off x="672725" y="965025"/>
            <a:ext cx="73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Semi Condensed"/>
                <a:ea typeface="Barlow Semi Condensed"/>
                <a:cs typeface="Barlow Semi Condensed"/>
                <a:sym typeface="Barlow Semi Condensed"/>
              </a:rPr>
              <a:t>D</a:t>
            </a:r>
            <a:r>
              <a:rPr lang="en-GB">
                <a:latin typeface="Barlow Semi Condensed"/>
                <a:ea typeface="Barlow Semi Condensed"/>
                <a:cs typeface="Barlow Semi Condensed"/>
                <a:sym typeface="Barlow Semi Condensed"/>
              </a:rPr>
              <a:t>istribution of self text length without filtering</a:t>
            </a:r>
            <a:endParaRPr>
              <a:latin typeface="Barlow Semi Condensed"/>
              <a:ea typeface="Barlow Semi Condensed"/>
              <a:cs typeface="Barlow Semi Condensed"/>
              <a:sym typeface="Barlow Semi Condensed"/>
            </a:endParaRPr>
          </a:p>
        </p:txBody>
      </p:sp>
      <p:sp>
        <p:nvSpPr>
          <p:cNvPr id="6162" name="Google Shape;6162;p107"/>
          <p:cNvSpPr txBox="1"/>
          <p:nvPr/>
        </p:nvSpPr>
        <p:spPr>
          <a:xfrm>
            <a:off x="406425" y="3980250"/>
            <a:ext cx="7332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Semi Condensed"/>
              <a:buChar char="➔"/>
            </a:pPr>
            <a:r>
              <a:rPr lang="en-GB">
                <a:latin typeface="Barlow Semi Condensed"/>
                <a:ea typeface="Barlow Semi Condensed"/>
                <a:cs typeface="Barlow Semi Condensed"/>
                <a:sym typeface="Barlow Semi Condensed"/>
              </a:rPr>
              <a:t>Right-skewed for both</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GB">
                <a:latin typeface="Barlow Semi Condensed"/>
                <a:ea typeface="Barlow Semi Condensed"/>
                <a:cs typeface="Barlow Semi Condensed"/>
                <a:sym typeface="Barlow Semi Condensed"/>
              </a:rPr>
              <a:t>Range of characters between 20- </a:t>
            </a:r>
            <a:r>
              <a:rPr lang="en-GB">
                <a:latin typeface="Barlow Semi Condensed"/>
                <a:ea typeface="Barlow Semi Condensed"/>
                <a:cs typeface="Barlow Semi Condensed"/>
                <a:sym typeface="Barlow Semi Condensed"/>
              </a:rPr>
              <a:t>29,770</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GB">
                <a:latin typeface="Barlow Semi Condensed"/>
                <a:ea typeface="Barlow Semi Condensed"/>
                <a:cs typeface="Barlow Semi Condensed"/>
                <a:sym typeface="Barlow Semi Condensed"/>
              </a:rPr>
              <a:t>Median at 286 char</a:t>
            </a:r>
            <a:endParaRPr>
              <a:latin typeface="Barlow Semi Condensed"/>
              <a:ea typeface="Barlow Semi Condensed"/>
              <a:cs typeface="Barlow Semi Condensed"/>
              <a:sym typeface="Barlow Semi Condensed"/>
            </a:endParaRPr>
          </a:p>
        </p:txBody>
      </p:sp>
      <p:pic>
        <p:nvPicPr>
          <p:cNvPr id="6163" name="Google Shape;6163;p107"/>
          <p:cNvPicPr preferRelativeResize="0"/>
          <p:nvPr/>
        </p:nvPicPr>
        <p:blipFill>
          <a:blip r:embed="rId3">
            <a:alphaModFix/>
          </a:blip>
          <a:stretch>
            <a:fillRect/>
          </a:stretch>
        </p:blipFill>
        <p:spPr>
          <a:xfrm>
            <a:off x="5171751" y="1435550"/>
            <a:ext cx="3375711" cy="2392299"/>
          </a:xfrm>
          <a:prstGeom prst="rect">
            <a:avLst/>
          </a:prstGeom>
          <a:noFill/>
          <a:ln>
            <a:noFill/>
          </a:ln>
        </p:spPr>
      </p:pic>
      <p:pic>
        <p:nvPicPr>
          <p:cNvPr id="6164" name="Google Shape;6164;p107"/>
          <p:cNvPicPr preferRelativeResize="0"/>
          <p:nvPr/>
        </p:nvPicPr>
        <p:blipFill>
          <a:blip r:embed="rId4">
            <a:alphaModFix/>
          </a:blip>
          <a:stretch>
            <a:fillRect/>
          </a:stretch>
        </p:blipFill>
        <p:spPr>
          <a:xfrm>
            <a:off x="152400" y="1435550"/>
            <a:ext cx="4866950" cy="2345940"/>
          </a:xfrm>
          <a:prstGeom prst="rect">
            <a:avLst/>
          </a:prstGeom>
          <a:noFill/>
          <a:ln>
            <a:noFill/>
          </a:ln>
        </p:spPr>
      </p:pic>
      <p:sp>
        <p:nvSpPr>
          <p:cNvPr id="6165" name="Google Shape;6165;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2" name="Shape 4522"/>
        <p:cNvGrpSpPr/>
        <p:nvPr/>
      </p:nvGrpSpPr>
      <p:grpSpPr>
        <a:xfrm>
          <a:off x="0" y="0"/>
          <a:ext cx="0" cy="0"/>
          <a:chOff x="0" y="0"/>
          <a:chExt cx="0" cy="0"/>
        </a:xfrm>
      </p:grpSpPr>
      <p:sp>
        <p:nvSpPr>
          <p:cNvPr id="4523" name="Google Shape;4523;p90"/>
          <p:cNvSpPr txBox="1"/>
          <p:nvPr>
            <p:ph type="title"/>
          </p:nvPr>
        </p:nvSpPr>
        <p:spPr>
          <a:xfrm>
            <a:off x="1807671" y="338325"/>
            <a:ext cx="55287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Context</a:t>
            </a:r>
            <a:endParaRPr/>
          </a:p>
          <a:p>
            <a:pPr indent="0" lvl="0" marL="0" rtl="0" algn="ctr">
              <a:spcBef>
                <a:spcPts val="0"/>
              </a:spcBef>
              <a:spcAft>
                <a:spcPts val="0"/>
              </a:spcAft>
              <a:buNone/>
            </a:pPr>
            <a:r>
              <a:t/>
            </a:r>
            <a:endParaRPr/>
          </a:p>
        </p:txBody>
      </p:sp>
      <p:sp>
        <p:nvSpPr>
          <p:cNvPr id="4524" name="Google Shape;4524;p90"/>
          <p:cNvSpPr/>
          <p:nvPr/>
        </p:nvSpPr>
        <p:spPr>
          <a:xfrm>
            <a:off x="4665800" y="1135707"/>
            <a:ext cx="2676000" cy="3222300"/>
          </a:xfrm>
          <a:prstGeom prst="roundRect">
            <a:avLst>
              <a:gd fmla="val 16667" name="adj"/>
            </a:avLst>
          </a:prstGeom>
          <a:solidFill>
            <a:schemeClr val="accen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90"/>
          <p:cNvSpPr/>
          <p:nvPr/>
        </p:nvSpPr>
        <p:spPr>
          <a:xfrm>
            <a:off x="4850900" y="1329357"/>
            <a:ext cx="2305800" cy="28350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90"/>
          <p:cNvSpPr/>
          <p:nvPr/>
        </p:nvSpPr>
        <p:spPr>
          <a:xfrm>
            <a:off x="1802225" y="1135707"/>
            <a:ext cx="2676000" cy="3222300"/>
          </a:xfrm>
          <a:prstGeom prst="roundRect">
            <a:avLst>
              <a:gd fmla="val 16667" name="adj"/>
            </a:avLst>
          </a:prstGeom>
          <a:solidFill>
            <a:schemeClr val="accen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90"/>
          <p:cNvSpPr/>
          <p:nvPr/>
        </p:nvSpPr>
        <p:spPr>
          <a:xfrm>
            <a:off x="1987325" y="1329357"/>
            <a:ext cx="2305800" cy="28350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90"/>
          <p:cNvSpPr txBox="1"/>
          <p:nvPr>
            <p:ph idx="1" type="subTitle"/>
          </p:nvPr>
        </p:nvSpPr>
        <p:spPr>
          <a:xfrm>
            <a:off x="4956048" y="1999488"/>
            <a:ext cx="2084700" cy="136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Editor-in-chief and technology journalists</a:t>
            </a:r>
            <a:endParaRPr/>
          </a:p>
          <a:p>
            <a:pPr indent="0" lvl="0" marL="0" rtl="0" algn="ctr">
              <a:spcBef>
                <a:spcPts val="0"/>
              </a:spcBef>
              <a:spcAft>
                <a:spcPts val="0"/>
              </a:spcAft>
              <a:buNone/>
            </a:pPr>
            <a:r>
              <a:t/>
            </a:r>
            <a:endParaRPr/>
          </a:p>
        </p:txBody>
      </p:sp>
      <p:sp>
        <p:nvSpPr>
          <p:cNvPr id="4529" name="Google Shape;4529;p90"/>
          <p:cNvSpPr txBox="1"/>
          <p:nvPr>
            <p:ph idx="2" type="subTitle"/>
          </p:nvPr>
        </p:nvSpPr>
        <p:spPr>
          <a:xfrm>
            <a:off x="2093976" y="1999488"/>
            <a:ext cx="2084700" cy="136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We are a team of Data Analysts in a Tech Magazine Firm</a:t>
            </a:r>
            <a:endParaRPr/>
          </a:p>
          <a:p>
            <a:pPr indent="0" lvl="0" marL="0" rtl="0" algn="ctr">
              <a:spcBef>
                <a:spcPts val="0"/>
              </a:spcBef>
              <a:spcAft>
                <a:spcPts val="0"/>
              </a:spcAft>
              <a:buNone/>
            </a:pPr>
            <a:r>
              <a:t/>
            </a:r>
            <a:endParaRPr/>
          </a:p>
        </p:txBody>
      </p:sp>
      <p:sp>
        <p:nvSpPr>
          <p:cNvPr id="4530" name="Google Shape;4530;p90"/>
          <p:cNvSpPr txBox="1"/>
          <p:nvPr>
            <p:ph idx="3" type="subTitle"/>
          </p:nvPr>
        </p:nvSpPr>
        <p:spPr>
          <a:xfrm>
            <a:off x="4956048" y="1688592"/>
            <a:ext cx="2084700" cy="28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800"/>
              <a:t>Audience</a:t>
            </a:r>
            <a:endParaRPr sz="1800"/>
          </a:p>
        </p:txBody>
      </p:sp>
      <p:sp>
        <p:nvSpPr>
          <p:cNvPr id="4531" name="Google Shape;4531;p90"/>
          <p:cNvSpPr txBox="1"/>
          <p:nvPr>
            <p:ph idx="4" type="subTitle"/>
          </p:nvPr>
        </p:nvSpPr>
        <p:spPr>
          <a:xfrm>
            <a:off x="2093976" y="1670304"/>
            <a:ext cx="2084700" cy="31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1800"/>
              <a:t>Who are we?</a:t>
            </a:r>
            <a:endParaRPr sz="1800"/>
          </a:p>
        </p:txBody>
      </p:sp>
      <p:grpSp>
        <p:nvGrpSpPr>
          <p:cNvPr id="4532" name="Google Shape;4532;p90"/>
          <p:cNvGrpSpPr/>
          <p:nvPr/>
        </p:nvGrpSpPr>
        <p:grpSpPr>
          <a:xfrm>
            <a:off x="5032565" y="3213082"/>
            <a:ext cx="1931682" cy="1579688"/>
            <a:chOff x="1338075" y="463925"/>
            <a:chExt cx="5022575" cy="4585450"/>
          </a:xfrm>
        </p:grpSpPr>
        <p:sp>
          <p:nvSpPr>
            <p:cNvPr id="4533" name="Google Shape;4533;p90"/>
            <p:cNvSpPr/>
            <p:nvPr/>
          </p:nvSpPr>
          <p:spPr>
            <a:xfrm>
              <a:off x="1338075" y="522825"/>
              <a:ext cx="5022575" cy="4526325"/>
            </a:xfrm>
            <a:custGeom>
              <a:rect b="b" l="l" r="r" t="t"/>
              <a:pathLst>
                <a:path extrusionOk="0" h="181053" w="200903">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90"/>
            <p:cNvSpPr/>
            <p:nvPr/>
          </p:nvSpPr>
          <p:spPr>
            <a:xfrm>
              <a:off x="1455400" y="522600"/>
              <a:ext cx="4838550" cy="4526775"/>
            </a:xfrm>
            <a:custGeom>
              <a:rect b="b" l="l" r="r" t="t"/>
              <a:pathLst>
                <a:path extrusionOk="0" h="181071" w="193542">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90"/>
            <p:cNvSpPr/>
            <p:nvPr/>
          </p:nvSpPr>
          <p:spPr>
            <a:xfrm>
              <a:off x="2412500" y="519875"/>
              <a:ext cx="132625" cy="207650"/>
            </a:xfrm>
            <a:custGeom>
              <a:rect b="b" l="l" r="r" t="t"/>
              <a:pathLst>
                <a:path extrusionOk="0" h="8306" w="5305">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90"/>
            <p:cNvSpPr/>
            <p:nvPr/>
          </p:nvSpPr>
          <p:spPr>
            <a:xfrm>
              <a:off x="1792100" y="970475"/>
              <a:ext cx="143875" cy="203075"/>
            </a:xfrm>
            <a:custGeom>
              <a:rect b="b" l="l" r="r" t="t"/>
              <a:pathLst>
                <a:path extrusionOk="0" h="8123" w="5755">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90"/>
            <p:cNvSpPr/>
            <p:nvPr/>
          </p:nvSpPr>
          <p:spPr>
            <a:xfrm>
              <a:off x="2946900" y="802250"/>
              <a:ext cx="463700" cy="1052750"/>
            </a:xfrm>
            <a:custGeom>
              <a:rect b="b" l="l" r="r" t="t"/>
              <a:pathLst>
                <a:path extrusionOk="0" h="42110" w="18548">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90"/>
            <p:cNvSpPr/>
            <p:nvPr/>
          </p:nvSpPr>
          <p:spPr>
            <a:xfrm>
              <a:off x="1520500" y="464425"/>
              <a:ext cx="1581525" cy="1453275"/>
            </a:xfrm>
            <a:custGeom>
              <a:rect b="b" l="l" r="r" t="t"/>
              <a:pathLst>
                <a:path extrusionOk="0" h="58131" w="63261">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90"/>
            <p:cNvSpPr/>
            <p:nvPr/>
          </p:nvSpPr>
          <p:spPr>
            <a:xfrm>
              <a:off x="3260300" y="1467650"/>
              <a:ext cx="425950" cy="439600"/>
            </a:xfrm>
            <a:custGeom>
              <a:rect b="b" l="l" r="r" t="t"/>
              <a:pathLst>
                <a:path extrusionOk="0" h="17584" w="17038">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90"/>
            <p:cNvSpPr/>
            <p:nvPr/>
          </p:nvSpPr>
          <p:spPr>
            <a:xfrm>
              <a:off x="2417325" y="520175"/>
              <a:ext cx="120550" cy="207350"/>
            </a:xfrm>
            <a:custGeom>
              <a:rect b="b" l="l" r="r" t="t"/>
              <a:pathLst>
                <a:path extrusionOk="0" h="8294" w="4822">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90"/>
            <p:cNvSpPr/>
            <p:nvPr/>
          </p:nvSpPr>
          <p:spPr>
            <a:xfrm>
              <a:off x="1806575" y="970200"/>
              <a:ext cx="126200" cy="203350"/>
            </a:xfrm>
            <a:custGeom>
              <a:rect b="b" l="l" r="r" t="t"/>
              <a:pathLst>
                <a:path extrusionOk="0" h="8134" w="5048">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90"/>
            <p:cNvSpPr/>
            <p:nvPr/>
          </p:nvSpPr>
          <p:spPr>
            <a:xfrm>
              <a:off x="2948500" y="802250"/>
              <a:ext cx="460500" cy="1052750"/>
            </a:xfrm>
            <a:custGeom>
              <a:rect b="b" l="l" r="r" t="t"/>
              <a:pathLst>
                <a:path extrusionOk="0" h="42110" w="1842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90"/>
            <p:cNvSpPr/>
            <p:nvPr/>
          </p:nvSpPr>
          <p:spPr>
            <a:xfrm>
              <a:off x="1529325" y="463925"/>
              <a:ext cx="1564650" cy="1453775"/>
            </a:xfrm>
            <a:custGeom>
              <a:rect b="b" l="l" r="r" t="t"/>
              <a:pathLst>
                <a:path extrusionOk="0" h="58151" w="62586">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90"/>
            <p:cNvSpPr/>
            <p:nvPr/>
          </p:nvSpPr>
          <p:spPr>
            <a:xfrm>
              <a:off x="3261100" y="1467650"/>
              <a:ext cx="423525" cy="439600"/>
            </a:xfrm>
            <a:custGeom>
              <a:rect b="b" l="l" r="r" t="t"/>
              <a:pathLst>
                <a:path extrusionOk="0" h="17584" w="16941">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90"/>
            <p:cNvSpPr/>
            <p:nvPr/>
          </p:nvSpPr>
          <p:spPr>
            <a:xfrm>
              <a:off x="2983875" y="802250"/>
              <a:ext cx="389775" cy="1053550"/>
            </a:xfrm>
            <a:custGeom>
              <a:rect b="b" l="l" r="r" t="t"/>
              <a:pathLst>
                <a:path extrusionOk="0" h="42142" w="15591">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90"/>
            <p:cNvSpPr/>
            <p:nvPr/>
          </p:nvSpPr>
          <p:spPr>
            <a:xfrm>
              <a:off x="2682500" y="1458000"/>
              <a:ext cx="415500" cy="463700"/>
            </a:xfrm>
            <a:custGeom>
              <a:rect b="b" l="l" r="r" t="t"/>
              <a:pathLst>
                <a:path extrusionOk="0" h="18548" w="1662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90"/>
            <p:cNvSpPr/>
            <p:nvPr/>
          </p:nvSpPr>
          <p:spPr>
            <a:xfrm>
              <a:off x="3257100" y="1463625"/>
              <a:ext cx="432350" cy="447625"/>
            </a:xfrm>
            <a:custGeom>
              <a:rect b="b" l="l" r="r" t="t"/>
              <a:pathLst>
                <a:path extrusionOk="0" h="17905" w="17294">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90"/>
            <p:cNvSpPr/>
            <p:nvPr/>
          </p:nvSpPr>
          <p:spPr>
            <a:xfrm>
              <a:off x="3434700" y="1007975"/>
              <a:ext cx="226625" cy="229850"/>
            </a:xfrm>
            <a:custGeom>
              <a:rect b="b" l="l" r="r" t="t"/>
              <a:pathLst>
                <a:path extrusionOk="0" h="9194" w="9065">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90"/>
            <p:cNvSpPr/>
            <p:nvPr/>
          </p:nvSpPr>
          <p:spPr>
            <a:xfrm>
              <a:off x="3428250" y="1001550"/>
              <a:ext cx="240325" cy="242700"/>
            </a:xfrm>
            <a:custGeom>
              <a:rect b="b" l="l" r="r" t="t"/>
              <a:pathLst>
                <a:path extrusionOk="0" h="9708" w="9613">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90"/>
            <p:cNvSpPr/>
            <p:nvPr/>
          </p:nvSpPr>
          <p:spPr>
            <a:xfrm>
              <a:off x="3804350" y="1436300"/>
              <a:ext cx="204950" cy="566025"/>
            </a:xfrm>
            <a:custGeom>
              <a:rect b="b" l="l" r="r" t="t"/>
              <a:pathLst>
                <a:path extrusionOk="0" h="22641" w="8198">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90"/>
            <p:cNvSpPr/>
            <p:nvPr/>
          </p:nvSpPr>
          <p:spPr>
            <a:xfrm>
              <a:off x="3797925" y="1429875"/>
              <a:ext cx="213775" cy="579425"/>
            </a:xfrm>
            <a:custGeom>
              <a:rect b="b" l="l" r="r" t="t"/>
              <a:pathLst>
                <a:path extrusionOk="0" h="23177" w="8551">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90"/>
            <p:cNvSpPr/>
            <p:nvPr/>
          </p:nvSpPr>
          <p:spPr>
            <a:xfrm>
              <a:off x="3106825" y="1594975"/>
              <a:ext cx="767475" cy="595950"/>
            </a:xfrm>
            <a:custGeom>
              <a:rect b="b" l="l" r="r" t="t"/>
              <a:pathLst>
                <a:path extrusionOk="0" h="23838" w="30699">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90"/>
            <p:cNvSpPr/>
            <p:nvPr/>
          </p:nvSpPr>
          <p:spPr>
            <a:xfrm>
              <a:off x="3100400" y="1588175"/>
              <a:ext cx="781125" cy="609375"/>
            </a:xfrm>
            <a:custGeom>
              <a:rect b="b" l="l" r="r" t="t"/>
              <a:pathLst>
                <a:path extrusionOk="0" h="24375" w="31245">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90"/>
            <p:cNvSpPr/>
            <p:nvPr/>
          </p:nvSpPr>
          <p:spPr>
            <a:xfrm>
              <a:off x="3300475" y="1435225"/>
              <a:ext cx="606750" cy="742775"/>
            </a:xfrm>
            <a:custGeom>
              <a:rect b="b" l="l" r="r" t="t"/>
              <a:pathLst>
                <a:path extrusionOk="0" h="29711" w="2427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90"/>
            <p:cNvSpPr/>
            <p:nvPr/>
          </p:nvSpPr>
          <p:spPr>
            <a:xfrm>
              <a:off x="3294050" y="1428275"/>
              <a:ext cx="605950" cy="757025"/>
            </a:xfrm>
            <a:custGeom>
              <a:rect b="b" l="l" r="r" t="t"/>
              <a:pathLst>
                <a:path extrusionOk="0" h="30281" w="24238">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90"/>
            <p:cNvSpPr/>
            <p:nvPr/>
          </p:nvSpPr>
          <p:spPr>
            <a:xfrm>
              <a:off x="3471650" y="1404675"/>
              <a:ext cx="296550" cy="281575"/>
            </a:xfrm>
            <a:custGeom>
              <a:rect b="b" l="l" r="r" t="t"/>
              <a:pathLst>
                <a:path extrusionOk="0" h="11263" w="11862">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90"/>
            <p:cNvSpPr/>
            <p:nvPr/>
          </p:nvSpPr>
          <p:spPr>
            <a:xfrm>
              <a:off x="3465225" y="1397725"/>
              <a:ext cx="310225" cy="295550"/>
            </a:xfrm>
            <a:custGeom>
              <a:rect b="b" l="l" r="r" t="t"/>
              <a:pathLst>
                <a:path extrusionOk="0" h="11822" w="12409">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90"/>
            <p:cNvSpPr/>
            <p:nvPr/>
          </p:nvSpPr>
          <p:spPr>
            <a:xfrm>
              <a:off x="3502200" y="1399325"/>
              <a:ext cx="156725" cy="307825"/>
            </a:xfrm>
            <a:custGeom>
              <a:rect b="b" l="l" r="r" t="t"/>
              <a:pathLst>
                <a:path extrusionOk="0" h="12313" w="6269">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90"/>
            <p:cNvSpPr/>
            <p:nvPr/>
          </p:nvSpPr>
          <p:spPr>
            <a:xfrm>
              <a:off x="3494150" y="1392900"/>
              <a:ext cx="172000" cy="321200"/>
            </a:xfrm>
            <a:custGeom>
              <a:rect b="b" l="l" r="r" t="t"/>
              <a:pathLst>
                <a:path extrusionOk="0" h="12848" w="688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90"/>
            <p:cNvSpPr/>
            <p:nvPr/>
          </p:nvSpPr>
          <p:spPr>
            <a:xfrm>
              <a:off x="3432275" y="1102075"/>
              <a:ext cx="359250" cy="500225"/>
            </a:xfrm>
            <a:custGeom>
              <a:rect b="b" l="l" r="r" t="t"/>
              <a:pathLst>
                <a:path extrusionOk="0" h="20009" w="1437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90"/>
            <p:cNvSpPr/>
            <p:nvPr/>
          </p:nvSpPr>
          <p:spPr>
            <a:xfrm>
              <a:off x="3457200" y="1095575"/>
              <a:ext cx="335925" cy="513525"/>
            </a:xfrm>
            <a:custGeom>
              <a:rect b="b" l="l" r="r" t="t"/>
              <a:pathLst>
                <a:path extrusionOk="0" h="20541" w="13437">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90"/>
            <p:cNvSpPr/>
            <p:nvPr/>
          </p:nvSpPr>
          <p:spPr>
            <a:xfrm>
              <a:off x="3459600" y="1102075"/>
              <a:ext cx="323875" cy="276500"/>
            </a:xfrm>
            <a:custGeom>
              <a:rect b="b" l="l" r="r" t="t"/>
              <a:pathLst>
                <a:path extrusionOk="0" h="11060" w="12955">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90"/>
            <p:cNvSpPr/>
            <p:nvPr/>
          </p:nvSpPr>
          <p:spPr>
            <a:xfrm>
              <a:off x="3457200" y="1095575"/>
              <a:ext cx="333525" cy="290125"/>
            </a:xfrm>
            <a:custGeom>
              <a:rect b="b" l="l" r="r" t="t"/>
              <a:pathLst>
                <a:path extrusionOk="0" h="11605" w="13341">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90"/>
            <p:cNvSpPr/>
            <p:nvPr/>
          </p:nvSpPr>
          <p:spPr>
            <a:xfrm>
              <a:off x="3464200" y="1340575"/>
              <a:ext cx="70150" cy="105400"/>
            </a:xfrm>
            <a:custGeom>
              <a:rect b="b" l="l" r="r" t="t"/>
              <a:pathLst>
                <a:path extrusionOk="0" h="4216" w="2806">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90"/>
            <p:cNvSpPr/>
            <p:nvPr/>
          </p:nvSpPr>
          <p:spPr>
            <a:xfrm>
              <a:off x="3462825" y="1334250"/>
              <a:ext cx="78775" cy="118150"/>
            </a:xfrm>
            <a:custGeom>
              <a:rect b="b" l="l" r="r" t="t"/>
              <a:pathLst>
                <a:path extrusionOk="0" h="4726" w="3151">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90"/>
            <p:cNvSpPr/>
            <p:nvPr/>
          </p:nvSpPr>
          <p:spPr>
            <a:xfrm>
              <a:off x="3358350" y="1860450"/>
              <a:ext cx="196900" cy="140000"/>
            </a:xfrm>
            <a:custGeom>
              <a:rect b="b" l="l" r="r" t="t"/>
              <a:pathLst>
                <a:path extrusionOk="0" h="5600" w="7876">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90"/>
            <p:cNvSpPr/>
            <p:nvPr/>
          </p:nvSpPr>
          <p:spPr>
            <a:xfrm>
              <a:off x="3617100" y="1700525"/>
              <a:ext cx="40225" cy="189850"/>
            </a:xfrm>
            <a:custGeom>
              <a:rect b="b" l="l" r="r" t="t"/>
              <a:pathLst>
                <a:path extrusionOk="0" h="7594" w="1609">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90"/>
            <p:cNvSpPr/>
            <p:nvPr/>
          </p:nvSpPr>
          <p:spPr>
            <a:xfrm>
              <a:off x="2852875" y="1675025"/>
              <a:ext cx="234675" cy="478400"/>
            </a:xfrm>
            <a:custGeom>
              <a:rect b="b" l="l" r="r" t="t"/>
              <a:pathLst>
                <a:path extrusionOk="0" h="19136" w="9387">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90"/>
            <p:cNvSpPr/>
            <p:nvPr/>
          </p:nvSpPr>
          <p:spPr>
            <a:xfrm>
              <a:off x="2854475" y="1667750"/>
              <a:ext cx="232275" cy="491825"/>
            </a:xfrm>
            <a:custGeom>
              <a:rect b="b" l="l" r="r" t="t"/>
              <a:pathLst>
                <a:path extrusionOk="0" h="19673" w="9291">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90"/>
            <p:cNvSpPr/>
            <p:nvPr/>
          </p:nvSpPr>
          <p:spPr>
            <a:xfrm>
              <a:off x="2232500" y="1920075"/>
              <a:ext cx="607550" cy="897025"/>
            </a:xfrm>
            <a:custGeom>
              <a:rect b="b" l="l" r="r" t="t"/>
              <a:pathLst>
                <a:path extrusionOk="0" h="35881" w="24302">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90"/>
            <p:cNvSpPr/>
            <p:nvPr/>
          </p:nvSpPr>
          <p:spPr>
            <a:xfrm>
              <a:off x="2226050" y="1912850"/>
              <a:ext cx="621225" cy="911300"/>
            </a:xfrm>
            <a:custGeom>
              <a:rect b="b" l="l" r="r" t="t"/>
              <a:pathLst>
                <a:path extrusionOk="0" h="36452" w="24849">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90"/>
            <p:cNvSpPr/>
            <p:nvPr/>
          </p:nvSpPr>
          <p:spPr>
            <a:xfrm>
              <a:off x="2330525" y="1675750"/>
              <a:ext cx="585850" cy="1056000"/>
            </a:xfrm>
            <a:custGeom>
              <a:rect b="b" l="l" r="r" t="t"/>
              <a:pathLst>
                <a:path extrusionOk="0" h="42240" w="23434">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90"/>
            <p:cNvSpPr/>
            <p:nvPr/>
          </p:nvSpPr>
          <p:spPr>
            <a:xfrm>
              <a:off x="2338575" y="1668550"/>
              <a:ext cx="584250" cy="1069625"/>
            </a:xfrm>
            <a:custGeom>
              <a:rect b="b" l="l" r="r" t="t"/>
              <a:pathLst>
                <a:path extrusionOk="0" h="42785" w="2337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90"/>
            <p:cNvSpPr/>
            <p:nvPr/>
          </p:nvSpPr>
          <p:spPr>
            <a:xfrm>
              <a:off x="2408475" y="3896950"/>
              <a:ext cx="675875" cy="654975"/>
            </a:xfrm>
            <a:custGeom>
              <a:rect b="b" l="l" r="r" t="t"/>
              <a:pathLst>
                <a:path extrusionOk="0" h="26199" w="27035">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90"/>
            <p:cNvSpPr/>
            <p:nvPr/>
          </p:nvSpPr>
          <p:spPr>
            <a:xfrm>
              <a:off x="2406075" y="3890525"/>
              <a:ext cx="685500" cy="667825"/>
            </a:xfrm>
            <a:custGeom>
              <a:rect b="b" l="l" r="r" t="t"/>
              <a:pathLst>
                <a:path extrusionOk="0" h="26713" w="2742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90"/>
            <p:cNvSpPr/>
            <p:nvPr/>
          </p:nvSpPr>
          <p:spPr>
            <a:xfrm>
              <a:off x="2410900" y="4419300"/>
              <a:ext cx="465300" cy="132625"/>
            </a:xfrm>
            <a:custGeom>
              <a:rect b="b" l="l" r="r" t="t"/>
              <a:pathLst>
                <a:path extrusionOk="0" h="5305" w="18612">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90"/>
            <p:cNvSpPr/>
            <p:nvPr/>
          </p:nvSpPr>
          <p:spPr>
            <a:xfrm>
              <a:off x="2406075" y="4412675"/>
              <a:ext cx="462900" cy="145675"/>
            </a:xfrm>
            <a:custGeom>
              <a:rect b="b" l="l" r="r" t="t"/>
              <a:pathLst>
                <a:path extrusionOk="0" h="5827" w="18516">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90"/>
            <p:cNvSpPr/>
            <p:nvPr/>
          </p:nvSpPr>
          <p:spPr>
            <a:xfrm>
              <a:off x="4440000" y="3896950"/>
              <a:ext cx="675875" cy="654975"/>
            </a:xfrm>
            <a:custGeom>
              <a:rect b="b" l="l" r="r" t="t"/>
              <a:pathLst>
                <a:path extrusionOk="0" h="26199" w="27035">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90"/>
            <p:cNvSpPr/>
            <p:nvPr/>
          </p:nvSpPr>
          <p:spPr>
            <a:xfrm>
              <a:off x="4431975" y="3890525"/>
              <a:ext cx="685500" cy="667825"/>
            </a:xfrm>
            <a:custGeom>
              <a:rect b="b" l="l" r="r" t="t"/>
              <a:pathLst>
                <a:path extrusionOk="0" h="26713" w="2742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90"/>
            <p:cNvSpPr/>
            <p:nvPr/>
          </p:nvSpPr>
          <p:spPr>
            <a:xfrm>
              <a:off x="4647325" y="4419300"/>
              <a:ext cx="466125" cy="132625"/>
            </a:xfrm>
            <a:custGeom>
              <a:rect b="b" l="l" r="r" t="t"/>
              <a:pathLst>
                <a:path extrusionOk="0" h="5305" w="18645">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90"/>
            <p:cNvSpPr/>
            <p:nvPr/>
          </p:nvSpPr>
          <p:spPr>
            <a:xfrm>
              <a:off x="4655375" y="4412675"/>
              <a:ext cx="462100" cy="145675"/>
            </a:xfrm>
            <a:custGeom>
              <a:rect b="b" l="l" r="r" t="t"/>
              <a:pathLst>
                <a:path extrusionOk="0" h="5827" w="18484">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90"/>
            <p:cNvSpPr/>
            <p:nvPr/>
          </p:nvSpPr>
          <p:spPr>
            <a:xfrm>
              <a:off x="1932200" y="3946775"/>
              <a:ext cx="1003475" cy="650250"/>
            </a:xfrm>
            <a:custGeom>
              <a:rect b="b" l="l" r="r" t="t"/>
              <a:pathLst>
                <a:path extrusionOk="0" h="26010" w="40139">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90"/>
            <p:cNvSpPr/>
            <p:nvPr/>
          </p:nvSpPr>
          <p:spPr>
            <a:xfrm>
              <a:off x="1929525" y="3940350"/>
              <a:ext cx="1011775" cy="663000"/>
            </a:xfrm>
            <a:custGeom>
              <a:rect b="b" l="l" r="r" t="t"/>
              <a:pathLst>
                <a:path extrusionOk="0" h="26520" w="40471">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90"/>
            <p:cNvSpPr/>
            <p:nvPr/>
          </p:nvSpPr>
          <p:spPr>
            <a:xfrm>
              <a:off x="1780050" y="3140675"/>
              <a:ext cx="339950" cy="886500"/>
            </a:xfrm>
            <a:custGeom>
              <a:rect b="b" l="l" r="r" t="t"/>
              <a:pathLst>
                <a:path extrusionOk="0" h="35460" w="13598">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90"/>
            <p:cNvSpPr/>
            <p:nvPr/>
          </p:nvSpPr>
          <p:spPr>
            <a:xfrm>
              <a:off x="1798550" y="3133525"/>
              <a:ext cx="327900" cy="900075"/>
            </a:xfrm>
            <a:custGeom>
              <a:rect b="b" l="l" r="r" t="t"/>
              <a:pathLst>
                <a:path extrusionOk="0" h="36003" w="13116">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90"/>
            <p:cNvSpPr/>
            <p:nvPr/>
          </p:nvSpPr>
          <p:spPr>
            <a:xfrm>
              <a:off x="2044450" y="3431675"/>
              <a:ext cx="838175" cy="676200"/>
            </a:xfrm>
            <a:custGeom>
              <a:rect b="b" l="l" r="r" t="t"/>
              <a:pathLst>
                <a:path extrusionOk="0" h="27048" w="33527">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90"/>
            <p:cNvSpPr/>
            <p:nvPr/>
          </p:nvSpPr>
          <p:spPr>
            <a:xfrm>
              <a:off x="2038025" y="3425250"/>
              <a:ext cx="849425" cy="689525"/>
            </a:xfrm>
            <a:custGeom>
              <a:rect b="b" l="l" r="r" t="t"/>
              <a:pathLst>
                <a:path extrusionOk="0" h="27581" w="33977">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90"/>
            <p:cNvSpPr/>
            <p:nvPr/>
          </p:nvSpPr>
          <p:spPr>
            <a:xfrm>
              <a:off x="2705825" y="3762375"/>
              <a:ext cx="401825" cy="213375"/>
            </a:xfrm>
            <a:custGeom>
              <a:rect b="b" l="l" r="r" t="t"/>
              <a:pathLst>
                <a:path extrusionOk="0" h="8535" w="16073">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90"/>
            <p:cNvSpPr/>
            <p:nvPr/>
          </p:nvSpPr>
          <p:spPr>
            <a:xfrm>
              <a:off x="2699375" y="3755525"/>
              <a:ext cx="400225" cy="227450"/>
            </a:xfrm>
            <a:custGeom>
              <a:rect b="b" l="l" r="r" t="t"/>
              <a:pathLst>
                <a:path extrusionOk="0" h="9098" w="16009">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90"/>
            <p:cNvSpPr/>
            <p:nvPr/>
          </p:nvSpPr>
          <p:spPr>
            <a:xfrm>
              <a:off x="1997025" y="3365950"/>
              <a:ext cx="784350" cy="686200"/>
            </a:xfrm>
            <a:custGeom>
              <a:rect b="b" l="l" r="r" t="t"/>
              <a:pathLst>
                <a:path extrusionOk="0" h="27448" w="31374">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90"/>
            <p:cNvSpPr/>
            <p:nvPr/>
          </p:nvSpPr>
          <p:spPr>
            <a:xfrm>
              <a:off x="1994625" y="3359350"/>
              <a:ext cx="793975" cy="699150"/>
            </a:xfrm>
            <a:custGeom>
              <a:rect b="b" l="l" r="r" t="t"/>
              <a:pathLst>
                <a:path extrusionOk="0" h="27966" w="31759">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90"/>
            <p:cNvSpPr/>
            <p:nvPr/>
          </p:nvSpPr>
          <p:spPr>
            <a:xfrm>
              <a:off x="4052675" y="1352675"/>
              <a:ext cx="217625" cy="519725"/>
            </a:xfrm>
            <a:custGeom>
              <a:rect b="b" l="l" r="r" t="t"/>
              <a:pathLst>
                <a:path extrusionOk="0" h="20789" w="8705">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90"/>
            <p:cNvSpPr/>
            <p:nvPr/>
          </p:nvSpPr>
          <p:spPr>
            <a:xfrm>
              <a:off x="4047850" y="1346300"/>
              <a:ext cx="224225" cy="532825"/>
            </a:xfrm>
            <a:custGeom>
              <a:rect b="b" l="l" r="r" t="t"/>
              <a:pathLst>
                <a:path extrusionOk="0" h="21313" w="8969">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90"/>
            <p:cNvSpPr/>
            <p:nvPr/>
          </p:nvSpPr>
          <p:spPr>
            <a:xfrm>
              <a:off x="4232675" y="1580025"/>
              <a:ext cx="750600" cy="670350"/>
            </a:xfrm>
            <a:custGeom>
              <a:rect b="b" l="l" r="r" t="t"/>
              <a:pathLst>
                <a:path extrusionOk="0" h="26814" w="30024">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90"/>
            <p:cNvSpPr/>
            <p:nvPr/>
          </p:nvSpPr>
          <p:spPr>
            <a:xfrm>
              <a:off x="4226250" y="1573725"/>
              <a:ext cx="763450" cy="683300"/>
            </a:xfrm>
            <a:custGeom>
              <a:rect b="b" l="l" r="r" t="t"/>
              <a:pathLst>
                <a:path extrusionOk="0" h="27332" w="30538">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90"/>
            <p:cNvSpPr/>
            <p:nvPr/>
          </p:nvSpPr>
          <p:spPr>
            <a:xfrm>
              <a:off x="4206950" y="1267500"/>
              <a:ext cx="706400" cy="822825"/>
            </a:xfrm>
            <a:custGeom>
              <a:rect b="b" l="l" r="r" t="t"/>
              <a:pathLst>
                <a:path extrusionOk="0" h="32913" w="28256">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90"/>
            <p:cNvSpPr/>
            <p:nvPr/>
          </p:nvSpPr>
          <p:spPr>
            <a:xfrm>
              <a:off x="4203750" y="1261100"/>
              <a:ext cx="716025" cy="835800"/>
            </a:xfrm>
            <a:custGeom>
              <a:rect b="b" l="l" r="r" t="t"/>
              <a:pathLst>
                <a:path extrusionOk="0" h="33432" w="28641">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90"/>
            <p:cNvSpPr/>
            <p:nvPr/>
          </p:nvSpPr>
          <p:spPr>
            <a:xfrm>
              <a:off x="4358850" y="1471650"/>
              <a:ext cx="194500" cy="575425"/>
            </a:xfrm>
            <a:custGeom>
              <a:rect b="b" l="l" r="r" t="t"/>
              <a:pathLst>
                <a:path extrusionOk="0" h="23017" w="778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90"/>
            <p:cNvSpPr/>
            <p:nvPr/>
          </p:nvSpPr>
          <p:spPr>
            <a:xfrm>
              <a:off x="4351600" y="1465225"/>
              <a:ext cx="208975" cy="588275"/>
            </a:xfrm>
            <a:custGeom>
              <a:rect b="b" l="l" r="r" t="t"/>
              <a:pathLst>
                <a:path extrusionOk="0" h="23531" w="8359">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90"/>
            <p:cNvSpPr/>
            <p:nvPr/>
          </p:nvSpPr>
          <p:spPr>
            <a:xfrm>
              <a:off x="4399025" y="1330225"/>
              <a:ext cx="261200" cy="301375"/>
            </a:xfrm>
            <a:custGeom>
              <a:rect b="b" l="l" r="r" t="t"/>
              <a:pathLst>
                <a:path extrusionOk="0" h="12055" w="10448">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90"/>
            <p:cNvSpPr/>
            <p:nvPr/>
          </p:nvSpPr>
          <p:spPr>
            <a:xfrm>
              <a:off x="4392600" y="1323800"/>
              <a:ext cx="265200" cy="314225"/>
            </a:xfrm>
            <a:custGeom>
              <a:rect b="b" l="l" r="r" t="t"/>
              <a:pathLst>
                <a:path extrusionOk="0" h="12569" w="10608">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90"/>
            <p:cNvSpPr/>
            <p:nvPr/>
          </p:nvSpPr>
          <p:spPr>
            <a:xfrm>
              <a:off x="4693150" y="1284575"/>
              <a:ext cx="77975" cy="92900"/>
            </a:xfrm>
            <a:custGeom>
              <a:rect b="b" l="l" r="r" t="t"/>
              <a:pathLst>
                <a:path extrusionOk="0" h="3716" w="3119">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90"/>
            <p:cNvSpPr/>
            <p:nvPr/>
          </p:nvSpPr>
          <p:spPr>
            <a:xfrm>
              <a:off x="4685100" y="1277975"/>
              <a:ext cx="88425" cy="106125"/>
            </a:xfrm>
            <a:custGeom>
              <a:rect b="b" l="l" r="r" t="t"/>
              <a:pathLst>
                <a:path extrusionOk="0" h="4245" w="3537">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90"/>
            <p:cNvSpPr/>
            <p:nvPr/>
          </p:nvSpPr>
          <p:spPr>
            <a:xfrm>
              <a:off x="4422325" y="1150100"/>
              <a:ext cx="55475" cy="116650"/>
            </a:xfrm>
            <a:custGeom>
              <a:rect b="b" l="l" r="r" t="t"/>
              <a:pathLst>
                <a:path extrusionOk="0" h="4666" w="2219">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90"/>
            <p:cNvSpPr/>
            <p:nvPr/>
          </p:nvSpPr>
          <p:spPr>
            <a:xfrm>
              <a:off x="4425550" y="1143775"/>
              <a:ext cx="59475" cy="129425"/>
            </a:xfrm>
            <a:custGeom>
              <a:rect b="b" l="l" r="r" t="t"/>
              <a:pathLst>
                <a:path extrusionOk="0" h="5177" w="2379">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90"/>
            <p:cNvSpPr/>
            <p:nvPr/>
          </p:nvSpPr>
          <p:spPr>
            <a:xfrm>
              <a:off x="4469750" y="1442050"/>
              <a:ext cx="140350" cy="85950"/>
            </a:xfrm>
            <a:custGeom>
              <a:rect b="b" l="l" r="r" t="t"/>
              <a:pathLst>
                <a:path extrusionOk="0" h="3438" w="5614">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90"/>
            <p:cNvSpPr/>
            <p:nvPr/>
          </p:nvSpPr>
          <p:spPr>
            <a:xfrm>
              <a:off x="4470550" y="1435500"/>
              <a:ext cx="145475" cy="98875"/>
            </a:xfrm>
            <a:custGeom>
              <a:rect b="b" l="l" r="r" t="t"/>
              <a:pathLst>
                <a:path extrusionOk="0" h="3955" w="5819">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90"/>
            <p:cNvSpPr/>
            <p:nvPr/>
          </p:nvSpPr>
          <p:spPr>
            <a:xfrm>
              <a:off x="4434375" y="979525"/>
              <a:ext cx="393000" cy="529650"/>
            </a:xfrm>
            <a:custGeom>
              <a:rect b="b" l="l" r="r" t="t"/>
              <a:pathLst>
                <a:path extrusionOk="0" h="21186" w="1572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90"/>
            <p:cNvSpPr/>
            <p:nvPr/>
          </p:nvSpPr>
          <p:spPr>
            <a:xfrm>
              <a:off x="4427950" y="972625"/>
              <a:ext cx="394600" cy="543250"/>
            </a:xfrm>
            <a:custGeom>
              <a:rect b="b" l="l" r="r" t="t"/>
              <a:pathLst>
                <a:path extrusionOk="0" h="21730" w="15784">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90"/>
            <p:cNvSpPr/>
            <p:nvPr/>
          </p:nvSpPr>
          <p:spPr>
            <a:xfrm>
              <a:off x="4455275" y="979525"/>
              <a:ext cx="372100" cy="369200"/>
            </a:xfrm>
            <a:custGeom>
              <a:rect b="b" l="l" r="r" t="t"/>
              <a:pathLst>
                <a:path extrusionOk="0" h="14768" w="14884">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90"/>
            <p:cNvSpPr/>
            <p:nvPr/>
          </p:nvSpPr>
          <p:spPr>
            <a:xfrm>
              <a:off x="4448050" y="972625"/>
              <a:ext cx="374500" cy="382750"/>
            </a:xfrm>
            <a:custGeom>
              <a:rect b="b" l="l" r="r" t="t"/>
              <a:pathLst>
                <a:path extrusionOk="0" h="15310" w="1498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90"/>
            <p:cNvSpPr/>
            <p:nvPr/>
          </p:nvSpPr>
          <p:spPr>
            <a:xfrm>
              <a:off x="4414300" y="1239600"/>
              <a:ext cx="283700" cy="158775"/>
            </a:xfrm>
            <a:custGeom>
              <a:rect b="b" l="l" r="r" t="t"/>
              <a:pathLst>
                <a:path extrusionOk="0" h="6351" w="11348">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90"/>
            <p:cNvSpPr/>
            <p:nvPr/>
          </p:nvSpPr>
          <p:spPr>
            <a:xfrm>
              <a:off x="4412675" y="1232975"/>
              <a:ext cx="279700" cy="172000"/>
            </a:xfrm>
            <a:custGeom>
              <a:rect b="b" l="l" r="r" t="t"/>
              <a:pathLst>
                <a:path extrusionOk="0" h="6880" w="11188">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90"/>
            <p:cNvSpPr/>
            <p:nvPr/>
          </p:nvSpPr>
          <p:spPr>
            <a:xfrm>
              <a:off x="4690725" y="1282000"/>
              <a:ext cx="57900" cy="58700"/>
            </a:xfrm>
            <a:custGeom>
              <a:rect b="b" l="l" r="r" t="t"/>
              <a:pathLst>
                <a:path extrusionOk="0" h="2348" w="2316">
                  <a:moveTo>
                    <a:pt x="1" y="2347"/>
                  </a:moveTo>
                  <a:lnTo>
                    <a:pt x="2315"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90"/>
            <p:cNvSpPr/>
            <p:nvPr/>
          </p:nvSpPr>
          <p:spPr>
            <a:xfrm>
              <a:off x="4682700" y="1275375"/>
              <a:ext cx="73150" cy="71750"/>
            </a:xfrm>
            <a:custGeom>
              <a:rect b="b" l="l" r="r" t="t"/>
              <a:pathLst>
                <a:path extrusionOk="0" h="2870" w="2926">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90"/>
            <p:cNvSpPr/>
            <p:nvPr/>
          </p:nvSpPr>
          <p:spPr>
            <a:xfrm>
              <a:off x="4434375" y="1175925"/>
              <a:ext cx="30575" cy="68325"/>
            </a:xfrm>
            <a:custGeom>
              <a:rect b="b" l="l" r="r" t="t"/>
              <a:pathLst>
                <a:path extrusionOk="0" h="2733" w="1223">
                  <a:moveTo>
                    <a:pt x="1" y="2733"/>
                  </a:moveTo>
                  <a:lnTo>
                    <a:pt x="1222"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90"/>
            <p:cNvSpPr/>
            <p:nvPr/>
          </p:nvSpPr>
          <p:spPr>
            <a:xfrm>
              <a:off x="4427150" y="1168875"/>
              <a:ext cx="45825" cy="81650"/>
            </a:xfrm>
            <a:custGeom>
              <a:rect b="b" l="l" r="r" t="t"/>
              <a:pathLst>
                <a:path extrusionOk="0" h="3266" w="1833">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90"/>
            <p:cNvSpPr/>
            <p:nvPr/>
          </p:nvSpPr>
          <p:spPr>
            <a:xfrm>
              <a:off x="4885200" y="1781050"/>
              <a:ext cx="310225" cy="341175"/>
            </a:xfrm>
            <a:custGeom>
              <a:rect b="b" l="l" r="r" t="t"/>
              <a:pathLst>
                <a:path extrusionOk="0" h="13647" w="12409">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90"/>
            <p:cNvSpPr/>
            <p:nvPr/>
          </p:nvSpPr>
          <p:spPr>
            <a:xfrm>
              <a:off x="4890025" y="1774300"/>
              <a:ext cx="281300" cy="353925"/>
            </a:xfrm>
            <a:custGeom>
              <a:rect b="b" l="l" r="r" t="t"/>
              <a:pathLst>
                <a:path extrusionOk="0" h="14157" w="11252">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90"/>
            <p:cNvSpPr/>
            <p:nvPr/>
          </p:nvSpPr>
          <p:spPr>
            <a:xfrm>
              <a:off x="5182550" y="2154725"/>
              <a:ext cx="605125" cy="595500"/>
            </a:xfrm>
            <a:custGeom>
              <a:rect b="b" l="l" r="r" t="t"/>
              <a:pathLst>
                <a:path extrusionOk="0" h="23820" w="24205">
                  <a:moveTo>
                    <a:pt x="15172" y="1"/>
                  </a:moveTo>
                  <a:lnTo>
                    <a:pt x="0" y="9740"/>
                  </a:lnTo>
                  <a:lnTo>
                    <a:pt x="3247" y="23820"/>
                  </a:lnTo>
                  <a:cubicBezTo>
                    <a:pt x="3247" y="23820"/>
                    <a:pt x="20573" y="14819"/>
                    <a:pt x="22405" y="11926"/>
                  </a:cubicBezTo>
                  <a:cubicBezTo>
                    <a:pt x="24205" y="9033"/>
                    <a:pt x="15172" y="1"/>
                    <a:pt x="151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90"/>
            <p:cNvSpPr/>
            <p:nvPr/>
          </p:nvSpPr>
          <p:spPr>
            <a:xfrm>
              <a:off x="5175300" y="2147975"/>
              <a:ext cx="579425" cy="609275"/>
            </a:xfrm>
            <a:custGeom>
              <a:rect b="b" l="l" r="r" t="t"/>
              <a:pathLst>
                <a:path extrusionOk="0" h="24371" w="23177">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90"/>
            <p:cNvSpPr/>
            <p:nvPr/>
          </p:nvSpPr>
          <p:spPr>
            <a:xfrm>
              <a:off x="5052350" y="1761925"/>
              <a:ext cx="615600" cy="969125"/>
            </a:xfrm>
            <a:custGeom>
              <a:rect b="b" l="l" r="r" t="t"/>
              <a:pathLst>
                <a:path extrusionOk="0" h="38765" w="24624">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90"/>
            <p:cNvSpPr/>
            <p:nvPr/>
          </p:nvSpPr>
          <p:spPr>
            <a:xfrm>
              <a:off x="5052350" y="1755325"/>
              <a:ext cx="604350" cy="982050"/>
            </a:xfrm>
            <a:custGeom>
              <a:rect b="b" l="l" r="r" t="t"/>
              <a:pathLst>
                <a:path extrusionOk="0" h="39282" w="24174">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90"/>
            <p:cNvSpPr/>
            <p:nvPr/>
          </p:nvSpPr>
          <p:spPr>
            <a:xfrm>
              <a:off x="5250050" y="1875925"/>
              <a:ext cx="257500" cy="356775"/>
            </a:xfrm>
            <a:custGeom>
              <a:rect b="b" l="l" r="r" t="t"/>
              <a:pathLst>
                <a:path extrusionOk="0" h="14271" w="1030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90"/>
            <p:cNvSpPr/>
            <p:nvPr/>
          </p:nvSpPr>
          <p:spPr>
            <a:xfrm>
              <a:off x="5246025" y="1869450"/>
              <a:ext cx="267625" cy="370475"/>
            </a:xfrm>
            <a:custGeom>
              <a:rect b="b" l="l" r="r" t="t"/>
              <a:pathLst>
                <a:path extrusionOk="0" h="14819" w="10705">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90"/>
            <p:cNvSpPr/>
            <p:nvPr/>
          </p:nvSpPr>
          <p:spPr>
            <a:xfrm>
              <a:off x="5212275" y="1713975"/>
              <a:ext cx="317450" cy="378150"/>
            </a:xfrm>
            <a:custGeom>
              <a:rect b="b" l="l" r="r" t="t"/>
              <a:pathLst>
                <a:path extrusionOk="0" h="15126" w="12698">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90"/>
            <p:cNvSpPr/>
            <p:nvPr/>
          </p:nvSpPr>
          <p:spPr>
            <a:xfrm>
              <a:off x="5209050" y="1707925"/>
              <a:ext cx="319075" cy="390575"/>
            </a:xfrm>
            <a:custGeom>
              <a:rect b="b" l="l" r="r" t="t"/>
              <a:pathLst>
                <a:path extrusionOk="0" h="15623" w="12763">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90"/>
            <p:cNvSpPr/>
            <p:nvPr/>
          </p:nvSpPr>
          <p:spPr>
            <a:xfrm>
              <a:off x="5222725" y="1583375"/>
              <a:ext cx="422725" cy="376150"/>
            </a:xfrm>
            <a:custGeom>
              <a:rect b="b" l="l" r="r" t="t"/>
              <a:pathLst>
                <a:path extrusionOk="0" h="15046" w="16909">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90"/>
            <p:cNvSpPr/>
            <p:nvPr/>
          </p:nvSpPr>
          <p:spPr>
            <a:xfrm>
              <a:off x="5238000" y="1576925"/>
              <a:ext cx="392975" cy="388975"/>
            </a:xfrm>
            <a:custGeom>
              <a:rect b="b" l="l" r="r" t="t"/>
              <a:pathLst>
                <a:path extrusionOk="0" h="15559" w="15719">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90"/>
            <p:cNvSpPr/>
            <p:nvPr/>
          </p:nvSpPr>
          <p:spPr>
            <a:xfrm>
              <a:off x="5419600" y="1895500"/>
              <a:ext cx="86825" cy="87425"/>
            </a:xfrm>
            <a:custGeom>
              <a:rect b="b" l="l" r="r" t="t"/>
              <a:pathLst>
                <a:path extrusionOk="0" h="3497" w="3473">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90"/>
            <p:cNvSpPr/>
            <p:nvPr/>
          </p:nvSpPr>
          <p:spPr>
            <a:xfrm>
              <a:off x="5411575" y="1888725"/>
              <a:ext cx="94050" cy="100475"/>
            </a:xfrm>
            <a:custGeom>
              <a:rect b="b" l="l" r="r" t="t"/>
              <a:pathLst>
                <a:path extrusionOk="0" h="4019" w="3762">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90"/>
            <p:cNvSpPr/>
            <p:nvPr/>
          </p:nvSpPr>
          <p:spPr>
            <a:xfrm>
              <a:off x="5255675" y="2098475"/>
              <a:ext cx="66725" cy="99675"/>
            </a:xfrm>
            <a:custGeom>
              <a:rect b="b" l="l" r="r" t="t"/>
              <a:pathLst>
                <a:path extrusionOk="0" h="3987" w="2669">
                  <a:moveTo>
                    <a:pt x="2668" y="1"/>
                  </a:moveTo>
                  <a:lnTo>
                    <a:pt x="0" y="1318"/>
                  </a:lnTo>
                  <a:lnTo>
                    <a:pt x="2250" y="3986"/>
                  </a:lnTo>
                  <a:lnTo>
                    <a:pt x="26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90"/>
            <p:cNvSpPr/>
            <p:nvPr/>
          </p:nvSpPr>
          <p:spPr>
            <a:xfrm>
              <a:off x="5248425" y="2091525"/>
              <a:ext cx="80400" cy="113050"/>
            </a:xfrm>
            <a:custGeom>
              <a:rect b="b" l="l" r="r" t="t"/>
              <a:pathLst>
                <a:path extrusionOk="0" h="4522" w="3216">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90"/>
            <p:cNvSpPr/>
            <p:nvPr/>
          </p:nvSpPr>
          <p:spPr>
            <a:xfrm>
              <a:off x="4787175" y="3835075"/>
              <a:ext cx="1003450" cy="761950"/>
            </a:xfrm>
            <a:custGeom>
              <a:rect b="b" l="l" r="r" t="t"/>
              <a:pathLst>
                <a:path extrusionOk="0" h="30478" w="40138">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90"/>
            <p:cNvSpPr/>
            <p:nvPr/>
          </p:nvSpPr>
          <p:spPr>
            <a:xfrm>
              <a:off x="4781550" y="3828650"/>
              <a:ext cx="1011750" cy="774700"/>
            </a:xfrm>
            <a:custGeom>
              <a:rect b="b" l="l" r="r" t="t"/>
              <a:pathLst>
                <a:path extrusionOk="0" h="30988" w="4047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90"/>
            <p:cNvSpPr/>
            <p:nvPr/>
          </p:nvSpPr>
          <p:spPr>
            <a:xfrm>
              <a:off x="5668725" y="3080325"/>
              <a:ext cx="325475" cy="881050"/>
            </a:xfrm>
            <a:custGeom>
              <a:rect b="b" l="l" r="r" t="t"/>
              <a:pathLst>
                <a:path extrusionOk="0" h="35242" w="13019">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90"/>
            <p:cNvSpPr/>
            <p:nvPr/>
          </p:nvSpPr>
          <p:spPr>
            <a:xfrm>
              <a:off x="5664700" y="3073250"/>
              <a:ext cx="307000" cy="894450"/>
            </a:xfrm>
            <a:custGeom>
              <a:rect b="b" l="l" r="r" t="t"/>
              <a:pathLst>
                <a:path extrusionOk="0" h="35778" w="1228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90"/>
            <p:cNvSpPr/>
            <p:nvPr/>
          </p:nvSpPr>
          <p:spPr>
            <a:xfrm>
              <a:off x="4840200" y="3431675"/>
              <a:ext cx="838200" cy="676200"/>
            </a:xfrm>
            <a:custGeom>
              <a:rect b="b" l="l" r="r" t="t"/>
              <a:pathLst>
                <a:path extrusionOk="0" h="27048" w="33528">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90"/>
            <p:cNvSpPr/>
            <p:nvPr/>
          </p:nvSpPr>
          <p:spPr>
            <a:xfrm>
              <a:off x="4835375" y="3425250"/>
              <a:ext cx="849450" cy="689525"/>
            </a:xfrm>
            <a:custGeom>
              <a:rect b="b" l="l" r="r" t="t"/>
              <a:pathLst>
                <a:path extrusionOk="0" h="27581" w="33978">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90"/>
            <p:cNvSpPr/>
            <p:nvPr/>
          </p:nvSpPr>
          <p:spPr>
            <a:xfrm>
              <a:off x="4808050" y="3370700"/>
              <a:ext cx="836600" cy="657375"/>
            </a:xfrm>
            <a:custGeom>
              <a:rect b="b" l="l" r="r" t="t"/>
              <a:pathLst>
                <a:path extrusionOk="0" h="26295" w="33464">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90"/>
            <p:cNvSpPr/>
            <p:nvPr/>
          </p:nvSpPr>
          <p:spPr>
            <a:xfrm>
              <a:off x="4800825" y="3363350"/>
              <a:ext cx="850250" cy="671050"/>
            </a:xfrm>
            <a:custGeom>
              <a:rect b="b" l="l" r="r" t="t"/>
              <a:pathLst>
                <a:path extrusionOk="0" h="26842" w="3401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90"/>
            <p:cNvSpPr/>
            <p:nvPr/>
          </p:nvSpPr>
          <p:spPr>
            <a:xfrm>
              <a:off x="2458300" y="1966675"/>
              <a:ext cx="3007125" cy="2323275"/>
            </a:xfrm>
            <a:custGeom>
              <a:rect b="b" l="l" r="r" t="t"/>
              <a:pathLst>
                <a:path extrusionOk="0" h="92931" w="120285">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90"/>
            <p:cNvSpPr/>
            <p:nvPr/>
          </p:nvSpPr>
          <p:spPr>
            <a:xfrm>
              <a:off x="2451875" y="1960250"/>
              <a:ext cx="3020000" cy="2336925"/>
            </a:xfrm>
            <a:custGeom>
              <a:rect b="b" l="l" r="r" t="t"/>
              <a:pathLst>
                <a:path extrusionOk="0" h="93477" w="12080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90"/>
            <p:cNvSpPr/>
            <p:nvPr/>
          </p:nvSpPr>
          <p:spPr>
            <a:xfrm>
              <a:off x="2458300" y="1932125"/>
              <a:ext cx="3007125" cy="2323275"/>
            </a:xfrm>
            <a:custGeom>
              <a:rect b="b" l="l" r="r" t="t"/>
              <a:pathLst>
                <a:path extrusionOk="0" h="92931" w="120285">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90"/>
            <p:cNvSpPr/>
            <p:nvPr/>
          </p:nvSpPr>
          <p:spPr>
            <a:xfrm>
              <a:off x="2451875" y="1924900"/>
              <a:ext cx="3020000" cy="2337725"/>
            </a:xfrm>
            <a:custGeom>
              <a:rect b="b" l="l" r="r" t="t"/>
              <a:pathLst>
                <a:path extrusionOk="0" h="93509" w="12080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90"/>
            <p:cNvSpPr/>
            <p:nvPr/>
          </p:nvSpPr>
          <p:spPr>
            <a:xfrm>
              <a:off x="4364475" y="2379750"/>
              <a:ext cx="532800" cy="452450"/>
            </a:xfrm>
            <a:custGeom>
              <a:rect b="b" l="l" r="r" t="t"/>
              <a:pathLst>
                <a:path extrusionOk="0" h="18098" w="21312">
                  <a:moveTo>
                    <a:pt x="13694" y="0"/>
                  </a:moveTo>
                  <a:lnTo>
                    <a:pt x="0" y="8647"/>
                  </a:lnTo>
                  <a:lnTo>
                    <a:pt x="7811" y="18097"/>
                  </a:lnTo>
                  <a:lnTo>
                    <a:pt x="21312" y="8390"/>
                  </a:lnTo>
                  <a:lnTo>
                    <a:pt x="136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90"/>
            <p:cNvSpPr/>
            <p:nvPr/>
          </p:nvSpPr>
          <p:spPr>
            <a:xfrm>
              <a:off x="4358025" y="2373275"/>
              <a:ext cx="546500" cy="465200"/>
            </a:xfrm>
            <a:custGeom>
              <a:rect b="b" l="l" r="r" t="t"/>
              <a:pathLst>
                <a:path extrusionOk="0" h="18608" w="2186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90"/>
            <p:cNvSpPr/>
            <p:nvPr/>
          </p:nvSpPr>
          <p:spPr>
            <a:xfrm>
              <a:off x="3363175" y="2398225"/>
              <a:ext cx="597100" cy="499075"/>
            </a:xfrm>
            <a:custGeom>
              <a:rect b="b" l="l" r="r" t="t"/>
              <a:pathLst>
                <a:path extrusionOk="0" h="19963" w="23884">
                  <a:moveTo>
                    <a:pt x="12472" y="0"/>
                  </a:moveTo>
                  <a:lnTo>
                    <a:pt x="0" y="6429"/>
                  </a:lnTo>
                  <a:lnTo>
                    <a:pt x="11058" y="19962"/>
                  </a:lnTo>
                  <a:lnTo>
                    <a:pt x="23884" y="11412"/>
                  </a:lnTo>
                  <a:lnTo>
                    <a:pt x="124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90"/>
            <p:cNvSpPr/>
            <p:nvPr/>
          </p:nvSpPr>
          <p:spPr>
            <a:xfrm>
              <a:off x="3355925" y="2391725"/>
              <a:ext cx="611575" cy="512250"/>
            </a:xfrm>
            <a:custGeom>
              <a:rect b="b" l="l" r="r" t="t"/>
              <a:pathLst>
                <a:path extrusionOk="0" h="20490" w="24463">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90"/>
            <p:cNvSpPr/>
            <p:nvPr/>
          </p:nvSpPr>
          <p:spPr>
            <a:xfrm>
              <a:off x="3836500" y="2737350"/>
              <a:ext cx="597100" cy="499075"/>
            </a:xfrm>
            <a:custGeom>
              <a:rect b="b" l="l" r="r" t="t"/>
              <a:pathLst>
                <a:path extrusionOk="0" h="19963" w="23884">
                  <a:moveTo>
                    <a:pt x="12472" y="0"/>
                  </a:moveTo>
                  <a:lnTo>
                    <a:pt x="0" y="6429"/>
                  </a:lnTo>
                  <a:lnTo>
                    <a:pt x="11058" y="19962"/>
                  </a:lnTo>
                  <a:lnTo>
                    <a:pt x="23884" y="11412"/>
                  </a:lnTo>
                  <a:lnTo>
                    <a:pt x="124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90"/>
            <p:cNvSpPr/>
            <p:nvPr/>
          </p:nvSpPr>
          <p:spPr>
            <a:xfrm>
              <a:off x="3829250" y="2730850"/>
              <a:ext cx="610775" cy="512650"/>
            </a:xfrm>
            <a:custGeom>
              <a:rect b="b" l="l" r="r" t="t"/>
              <a:pathLst>
                <a:path extrusionOk="0" h="20506" w="24431">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90"/>
            <p:cNvSpPr/>
            <p:nvPr/>
          </p:nvSpPr>
          <p:spPr>
            <a:xfrm>
              <a:off x="3777025" y="2762250"/>
              <a:ext cx="564975" cy="483800"/>
            </a:xfrm>
            <a:custGeom>
              <a:rect b="b" l="l" r="r" t="t"/>
              <a:pathLst>
                <a:path extrusionOk="0" h="19352" w="22599">
                  <a:moveTo>
                    <a:pt x="13469" y="1"/>
                  </a:moveTo>
                  <a:lnTo>
                    <a:pt x="1" y="4019"/>
                  </a:lnTo>
                  <a:lnTo>
                    <a:pt x="8390" y="19352"/>
                  </a:lnTo>
                  <a:lnTo>
                    <a:pt x="22598" y="13309"/>
                  </a:lnTo>
                  <a:lnTo>
                    <a:pt x="134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90"/>
            <p:cNvSpPr/>
            <p:nvPr/>
          </p:nvSpPr>
          <p:spPr>
            <a:xfrm>
              <a:off x="3770600" y="2755525"/>
              <a:ext cx="577825" cy="497600"/>
            </a:xfrm>
            <a:custGeom>
              <a:rect b="b" l="l" r="r" t="t"/>
              <a:pathLst>
                <a:path extrusionOk="0" h="19904" w="23113">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90"/>
            <p:cNvSpPr/>
            <p:nvPr/>
          </p:nvSpPr>
          <p:spPr>
            <a:xfrm>
              <a:off x="3632675" y="2195225"/>
              <a:ext cx="140350" cy="44725"/>
            </a:xfrm>
            <a:custGeom>
              <a:rect b="b" l="l" r="r" t="t"/>
              <a:pathLst>
                <a:path extrusionOk="0" h="1789" w="5614">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90"/>
            <p:cNvSpPr/>
            <p:nvPr/>
          </p:nvSpPr>
          <p:spPr>
            <a:xfrm>
              <a:off x="3641225" y="2188475"/>
              <a:ext cx="139050" cy="57900"/>
            </a:xfrm>
            <a:custGeom>
              <a:rect b="b" l="l" r="r" t="t"/>
              <a:pathLst>
                <a:path extrusionOk="0" h="2316" w="5562">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90"/>
            <p:cNvSpPr/>
            <p:nvPr/>
          </p:nvSpPr>
          <p:spPr>
            <a:xfrm>
              <a:off x="3140575" y="1556850"/>
              <a:ext cx="648525" cy="757200"/>
            </a:xfrm>
            <a:custGeom>
              <a:rect b="b" l="l" r="r" t="t"/>
              <a:pathLst>
                <a:path extrusionOk="0" h="30288" w="25941">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90"/>
            <p:cNvSpPr/>
            <p:nvPr/>
          </p:nvSpPr>
          <p:spPr>
            <a:xfrm>
              <a:off x="3150200" y="1550200"/>
              <a:ext cx="635700" cy="770900"/>
            </a:xfrm>
            <a:custGeom>
              <a:rect b="b" l="l" r="r" t="t"/>
              <a:pathLst>
                <a:path extrusionOk="0" h="30836" w="25428">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90"/>
            <p:cNvSpPr/>
            <p:nvPr/>
          </p:nvSpPr>
          <p:spPr>
            <a:xfrm>
              <a:off x="3475675" y="2192500"/>
              <a:ext cx="313425" cy="121550"/>
            </a:xfrm>
            <a:custGeom>
              <a:rect b="b" l="l" r="r" t="t"/>
              <a:pathLst>
                <a:path extrusionOk="0" h="4862" w="12537">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90"/>
            <p:cNvSpPr/>
            <p:nvPr/>
          </p:nvSpPr>
          <p:spPr>
            <a:xfrm>
              <a:off x="3469250" y="2185675"/>
              <a:ext cx="316650" cy="135425"/>
            </a:xfrm>
            <a:custGeom>
              <a:rect b="b" l="l" r="r" t="t"/>
              <a:pathLst>
                <a:path extrusionOk="0" h="5417" w="12666">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90"/>
            <p:cNvSpPr/>
            <p:nvPr/>
          </p:nvSpPr>
          <p:spPr>
            <a:xfrm>
              <a:off x="2555550" y="1784050"/>
              <a:ext cx="278875" cy="381950"/>
            </a:xfrm>
            <a:custGeom>
              <a:rect b="b" l="l" r="r" t="t"/>
              <a:pathLst>
                <a:path extrusionOk="0" h="15278" w="11155">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90"/>
            <p:cNvSpPr/>
            <p:nvPr/>
          </p:nvSpPr>
          <p:spPr>
            <a:xfrm>
              <a:off x="2553125" y="1777025"/>
              <a:ext cx="278875" cy="396200"/>
            </a:xfrm>
            <a:custGeom>
              <a:rect b="b" l="l" r="r" t="t"/>
              <a:pathLst>
                <a:path extrusionOk="0" h="15848" w="11155">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90"/>
            <p:cNvSpPr/>
            <p:nvPr/>
          </p:nvSpPr>
          <p:spPr>
            <a:xfrm>
              <a:off x="2599750" y="1732350"/>
              <a:ext cx="225025" cy="346875"/>
            </a:xfrm>
            <a:custGeom>
              <a:rect b="b" l="l" r="r" t="t"/>
              <a:pathLst>
                <a:path extrusionOk="0" h="13875" w="9001">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90"/>
            <p:cNvSpPr/>
            <p:nvPr/>
          </p:nvSpPr>
          <p:spPr>
            <a:xfrm>
              <a:off x="2598925" y="1725600"/>
              <a:ext cx="224250" cy="360350"/>
            </a:xfrm>
            <a:custGeom>
              <a:rect b="b" l="l" r="r" t="t"/>
              <a:pathLst>
                <a:path extrusionOk="0" h="14414" w="897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90"/>
            <p:cNvSpPr/>
            <p:nvPr/>
          </p:nvSpPr>
          <p:spPr>
            <a:xfrm>
              <a:off x="2517775" y="1419200"/>
              <a:ext cx="483000" cy="427600"/>
            </a:xfrm>
            <a:custGeom>
              <a:rect b="b" l="l" r="r" t="t"/>
              <a:pathLst>
                <a:path extrusionOk="0" h="17104" w="1932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90"/>
            <p:cNvSpPr/>
            <p:nvPr/>
          </p:nvSpPr>
          <p:spPr>
            <a:xfrm>
              <a:off x="2521800" y="1412200"/>
              <a:ext cx="474950" cy="441200"/>
            </a:xfrm>
            <a:custGeom>
              <a:rect b="b" l="l" r="r" t="t"/>
              <a:pathLst>
                <a:path extrusionOk="0" h="17648" w="18998">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90"/>
            <p:cNvSpPr/>
            <p:nvPr/>
          </p:nvSpPr>
          <p:spPr>
            <a:xfrm>
              <a:off x="2647575" y="1608275"/>
              <a:ext cx="315425" cy="350275"/>
            </a:xfrm>
            <a:custGeom>
              <a:rect b="b" l="l" r="r" t="t"/>
              <a:pathLst>
                <a:path extrusionOk="0" h="14011" w="12617">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90"/>
            <p:cNvSpPr/>
            <p:nvPr/>
          </p:nvSpPr>
          <p:spPr>
            <a:xfrm>
              <a:off x="2652775" y="1601625"/>
              <a:ext cx="312625" cy="363475"/>
            </a:xfrm>
            <a:custGeom>
              <a:rect b="b" l="l" r="r" t="t"/>
              <a:pathLst>
                <a:path extrusionOk="0" h="14539" w="12505">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90"/>
            <p:cNvSpPr/>
            <p:nvPr/>
          </p:nvSpPr>
          <p:spPr>
            <a:xfrm>
              <a:off x="2962975" y="1971500"/>
              <a:ext cx="295750" cy="594125"/>
            </a:xfrm>
            <a:custGeom>
              <a:rect b="b" l="l" r="r" t="t"/>
              <a:pathLst>
                <a:path extrusionOk="0" h="23765" w="1183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90"/>
            <p:cNvSpPr/>
            <p:nvPr/>
          </p:nvSpPr>
          <p:spPr>
            <a:xfrm>
              <a:off x="2955750" y="1964925"/>
              <a:ext cx="305375" cy="607700"/>
            </a:xfrm>
            <a:custGeom>
              <a:rect b="b" l="l" r="r" t="t"/>
              <a:pathLst>
                <a:path extrusionOk="0" h="24308" w="12215">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90"/>
            <p:cNvSpPr/>
            <p:nvPr/>
          </p:nvSpPr>
          <p:spPr>
            <a:xfrm>
              <a:off x="3105200" y="2303400"/>
              <a:ext cx="153525" cy="262225"/>
            </a:xfrm>
            <a:custGeom>
              <a:rect b="b" l="l" r="r" t="t"/>
              <a:pathLst>
                <a:path extrusionOk="0" h="10489" w="6141">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90"/>
            <p:cNvSpPr/>
            <p:nvPr/>
          </p:nvSpPr>
          <p:spPr>
            <a:xfrm>
              <a:off x="3097975" y="2296750"/>
              <a:ext cx="163150" cy="275875"/>
            </a:xfrm>
            <a:custGeom>
              <a:rect b="b" l="l" r="r" t="t"/>
              <a:pathLst>
                <a:path extrusionOk="0" h="11035" w="6526">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90"/>
            <p:cNvSpPr/>
            <p:nvPr/>
          </p:nvSpPr>
          <p:spPr>
            <a:xfrm>
              <a:off x="2323300" y="1964275"/>
              <a:ext cx="961150" cy="862825"/>
            </a:xfrm>
            <a:custGeom>
              <a:rect b="b" l="l" r="r" t="t"/>
              <a:pathLst>
                <a:path extrusionOk="0" h="34513" w="38446">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90"/>
            <p:cNvSpPr/>
            <p:nvPr/>
          </p:nvSpPr>
          <p:spPr>
            <a:xfrm>
              <a:off x="2329725" y="1957850"/>
              <a:ext cx="951500" cy="875950"/>
            </a:xfrm>
            <a:custGeom>
              <a:rect b="b" l="l" r="r" t="t"/>
              <a:pathLst>
                <a:path extrusionOk="0" h="35038" w="3806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90"/>
            <p:cNvSpPr/>
            <p:nvPr/>
          </p:nvSpPr>
          <p:spPr>
            <a:xfrm>
              <a:off x="3009575" y="2539650"/>
              <a:ext cx="274875" cy="206550"/>
            </a:xfrm>
            <a:custGeom>
              <a:rect b="b" l="l" r="r" t="t"/>
              <a:pathLst>
                <a:path extrusionOk="0" h="8262" w="10995">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90"/>
            <p:cNvSpPr/>
            <p:nvPr/>
          </p:nvSpPr>
          <p:spPr>
            <a:xfrm>
              <a:off x="3002350" y="2533225"/>
              <a:ext cx="278875" cy="219750"/>
            </a:xfrm>
            <a:custGeom>
              <a:rect b="b" l="l" r="r" t="t"/>
              <a:pathLst>
                <a:path extrusionOk="0" h="8790" w="11155">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90"/>
            <p:cNvSpPr/>
            <p:nvPr/>
          </p:nvSpPr>
          <p:spPr>
            <a:xfrm>
              <a:off x="3041725" y="2911725"/>
              <a:ext cx="238700" cy="81200"/>
            </a:xfrm>
            <a:custGeom>
              <a:rect b="b" l="l" r="r" t="t"/>
              <a:pathLst>
                <a:path extrusionOk="0" h="3248" w="9548">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90"/>
            <p:cNvSpPr/>
            <p:nvPr/>
          </p:nvSpPr>
          <p:spPr>
            <a:xfrm>
              <a:off x="3034500" y="2905300"/>
              <a:ext cx="234675" cy="94050"/>
            </a:xfrm>
            <a:custGeom>
              <a:rect b="b" l="l" r="r" t="t"/>
              <a:pathLst>
                <a:path extrusionOk="0" h="3762" w="9387">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90"/>
            <p:cNvSpPr/>
            <p:nvPr/>
          </p:nvSpPr>
          <p:spPr>
            <a:xfrm>
              <a:off x="2902700" y="2851450"/>
              <a:ext cx="604350" cy="551325"/>
            </a:xfrm>
            <a:custGeom>
              <a:rect b="b" l="l" r="r" t="t"/>
              <a:pathLst>
                <a:path extrusionOk="0" h="22053" w="24174">
                  <a:moveTo>
                    <a:pt x="17616" y="1"/>
                  </a:moveTo>
                  <a:lnTo>
                    <a:pt x="0" y="8166"/>
                  </a:lnTo>
                  <a:lnTo>
                    <a:pt x="6847" y="22052"/>
                  </a:lnTo>
                  <a:lnTo>
                    <a:pt x="24173" y="13277"/>
                  </a:lnTo>
                  <a:lnTo>
                    <a:pt x="176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90"/>
            <p:cNvSpPr/>
            <p:nvPr/>
          </p:nvSpPr>
          <p:spPr>
            <a:xfrm>
              <a:off x="2896275" y="2845050"/>
              <a:ext cx="618000" cy="564150"/>
            </a:xfrm>
            <a:custGeom>
              <a:rect b="b" l="l" r="r" t="t"/>
              <a:pathLst>
                <a:path extrusionOk="0" h="22566" w="2472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90"/>
            <p:cNvSpPr/>
            <p:nvPr/>
          </p:nvSpPr>
          <p:spPr>
            <a:xfrm>
              <a:off x="3048950" y="2939850"/>
              <a:ext cx="145475" cy="79925"/>
            </a:xfrm>
            <a:custGeom>
              <a:rect b="b" l="l" r="r" t="t"/>
              <a:pathLst>
                <a:path extrusionOk="0" h="3197" w="5819">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90"/>
            <p:cNvSpPr/>
            <p:nvPr/>
          </p:nvSpPr>
          <p:spPr>
            <a:xfrm>
              <a:off x="3042525" y="2932825"/>
              <a:ext cx="152725" cy="93850"/>
            </a:xfrm>
            <a:custGeom>
              <a:rect b="b" l="l" r="r" t="t"/>
              <a:pathLst>
                <a:path extrusionOk="0" h="3754" w="6109">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90"/>
            <p:cNvSpPr/>
            <p:nvPr/>
          </p:nvSpPr>
          <p:spPr>
            <a:xfrm>
              <a:off x="2426975" y="2793600"/>
              <a:ext cx="662175" cy="222625"/>
            </a:xfrm>
            <a:custGeom>
              <a:rect b="b" l="l" r="r" t="t"/>
              <a:pathLst>
                <a:path extrusionOk="0" h="8905" w="26487">
                  <a:moveTo>
                    <a:pt x="8325" y="1"/>
                  </a:moveTo>
                  <a:cubicBezTo>
                    <a:pt x="0" y="386"/>
                    <a:pt x="4532" y="6622"/>
                    <a:pt x="4532" y="6622"/>
                  </a:cubicBezTo>
                  <a:lnTo>
                    <a:pt x="23626" y="8905"/>
                  </a:lnTo>
                  <a:lnTo>
                    <a:pt x="26487" y="4726"/>
                  </a:lnTo>
                  <a:lnTo>
                    <a:pt x="83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90"/>
            <p:cNvSpPr/>
            <p:nvPr/>
          </p:nvSpPr>
          <p:spPr>
            <a:xfrm>
              <a:off x="2503300" y="2787175"/>
              <a:ext cx="592300" cy="235475"/>
            </a:xfrm>
            <a:custGeom>
              <a:rect b="b" l="l" r="r" t="t"/>
              <a:pathLst>
                <a:path extrusionOk="0" h="9419" w="23692">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90"/>
            <p:cNvSpPr/>
            <p:nvPr/>
          </p:nvSpPr>
          <p:spPr>
            <a:xfrm>
              <a:off x="1989800" y="2788450"/>
              <a:ext cx="709600" cy="1210775"/>
            </a:xfrm>
            <a:custGeom>
              <a:rect b="b" l="l" r="r" t="t"/>
              <a:pathLst>
                <a:path extrusionOk="0" h="48431" w="28384">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90"/>
            <p:cNvSpPr/>
            <p:nvPr/>
          </p:nvSpPr>
          <p:spPr>
            <a:xfrm>
              <a:off x="1982575" y="2781550"/>
              <a:ext cx="718450" cy="1223925"/>
            </a:xfrm>
            <a:custGeom>
              <a:rect b="b" l="l" r="r" t="t"/>
              <a:pathLst>
                <a:path extrusionOk="0" h="48957" w="28738">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90"/>
            <p:cNvSpPr/>
            <p:nvPr/>
          </p:nvSpPr>
          <p:spPr>
            <a:xfrm>
              <a:off x="2331325" y="2776500"/>
              <a:ext cx="384950" cy="435925"/>
            </a:xfrm>
            <a:custGeom>
              <a:rect b="b" l="l" r="r" t="t"/>
              <a:pathLst>
                <a:path extrusionOk="0" h="17437" w="15398">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90"/>
            <p:cNvSpPr/>
            <p:nvPr/>
          </p:nvSpPr>
          <p:spPr>
            <a:xfrm>
              <a:off x="2324100" y="2770300"/>
              <a:ext cx="384150" cy="449250"/>
            </a:xfrm>
            <a:custGeom>
              <a:rect b="b" l="l" r="r" t="t"/>
              <a:pathLst>
                <a:path extrusionOk="0" h="17970" w="15366">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90"/>
            <p:cNvSpPr/>
            <p:nvPr/>
          </p:nvSpPr>
          <p:spPr>
            <a:xfrm>
              <a:off x="2377950" y="2807100"/>
              <a:ext cx="307800" cy="365025"/>
            </a:xfrm>
            <a:custGeom>
              <a:rect b="b" l="l" r="r" t="t"/>
              <a:pathLst>
                <a:path extrusionOk="0" h="14601" w="12312">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90"/>
            <p:cNvSpPr/>
            <p:nvPr/>
          </p:nvSpPr>
          <p:spPr>
            <a:xfrm>
              <a:off x="2385175" y="2800025"/>
              <a:ext cx="279675" cy="378875"/>
            </a:xfrm>
            <a:custGeom>
              <a:rect b="b" l="l" r="r" t="t"/>
              <a:pathLst>
                <a:path extrusionOk="0" h="15155" w="11187">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90"/>
            <p:cNvSpPr/>
            <p:nvPr/>
          </p:nvSpPr>
          <p:spPr>
            <a:xfrm>
              <a:off x="2394825" y="2509125"/>
              <a:ext cx="381725" cy="495850"/>
            </a:xfrm>
            <a:custGeom>
              <a:rect b="b" l="l" r="r" t="t"/>
              <a:pathLst>
                <a:path extrusionOk="0" h="19834" w="15269">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90"/>
            <p:cNvSpPr/>
            <p:nvPr/>
          </p:nvSpPr>
          <p:spPr>
            <a:xfrm>
              <a:off x="2392400" y="2502175"/>
              <a:ext cx="384950" cy="509225"/>
            </a:xfrm>
            <a:custGeom>
              <a:rect b="b" l="l" r="r" t="t"/>
              <a:pathLst>
                <a:path extrusionOk="0" h="20369" w="15398">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90"/>
            <p:cNvSpPr/>
            <p:nvPr/>
          </p:nvSpPr>
          <p:spPr>
            <a:xfrm>
              <a:off x="2123200" y="2738050"/>
              <a:ext cx="231475" cy="220100"/>
            </a:xfrm>
            <a:custGeom>
              <a:rect b="b" l="l" r="r" t="t"/>
              <a:pathLst>
                <a:path extrusionOk="0" h="8804" w="9259">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90"/>
            <p:cNvSpPr/>
            <p:nvPr/>
          </p:nvSpPr>
          <p:spPr>
            <a:xfrm>
              <a:off x="2116775" y="2731725"/>
              <a:ext cx="244325" cy="233075"/>
            </a:xfrm>
            <a:custGeom>
              <a:rect b="b" l="l" r="r" t="t"/>
              <a:pathLst>
                <a:path extrusionOk="0" h="9323" w="9773">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90"/>
            <p:cNvSpPr/>
            <p:nvPr/>
          </p:nvSpPr>
          <p:spPr>
            <a:xfrm>
              <a:off x="2243750" y="2333400"/>
              <a:ext cx="502275" cy="521250"/>
            </a:xfrm>
            <a:custGeom>
              <a:rect b="b" l="l" r="r" t="t"/>
              <a:pathLst>
                <a:path extrusionOk="0" h="20850" w="20091">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90"/>
            <p:cNvSpPr/>
            <p:nvPr/>
          </p:nvSpPr>
          <p:spPr>
            <a:xfrm>
              <a:off x="2242925" y="2326700"/>
              <a:ext cx="492650" cy="534425"/>
            </a:xfrm>
            <a:custGeom>
              <a:rect b="b" l="l" r="r" t="t"/>
              <a:pathLst>
                <a:path extrusionOk="0" h="21377" w="19706">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90"/>
            <p:cNvSpPr/>
            <p:nvPr/>
          </p:nvSpPr>
          <p:spPr>
            <a:xfrm>
              <a:off x="2451875" y="2703050"/>
              <a:ext cx="116550" cy="119500"/>
            </a:xfrm>
            <a:custGeom>
              <a:rect b="b" l="l" r="r" t="t"/>
              <a:pathLst>
                <a:path extrusionOk="0" h="4780" w="4662">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90"/>
            <p:cNvSpPr/>
            <p:nvPr/>
          </p:nvSpPr>
          <p:spPr>
            <a:xfrm>
              <a:off x="2465525" y="2696375"/>
              <a:ext cx="110925" cy="132600"/>
            </a:xfrm>
            <a:custGeom>
              <a:rect b="b" l="l" r="r" t="t"/>
              <a:pathLst>
                <a:path extrusionOk="0" h="5304" w="4437">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90"/>
            <p:cNvSpPr/>
            <p:nvPr/>
          </p:nvSpPr>
          <p:spPr>
            <a:xfrm>
              <a:off x="2691350" y="2592500"/>
              <a:ext cx="45825" cy="63900"/>
            </a:xfrm>
            <a:custGeom>
              <a:rect b="b" l="l" r="r" t="t"/>
              <a:pathLst>
                <a:path extrusionOk="0" h="2556" w="1833">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90"/>
            <p:cNvSpPr/>
            <p:nvPr/>
          </p:nvSpPr>
          <p:spPr>
            <a:xfrm>
              <a:off x="2938050" y="3199600"/>
              <a:ext cx="86025" cy="149600"/>
            </a:xfrm>
            <a:custGeom>
              <a:rect b="b" l="l" r="r" t="t"/>
              <a:pathLst>
                <a:path extrusionOk="0" h="5984" w="3441">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90"/>
            <p:cNvSpPr/>
            <p:nvPr/>
          </p:nvSpPr>
          <p:spPr>
            <a:xfrm>
              <a:off x="2931625" y="3193000"/>
              <a:ext cx="93250" cy="163150"/>
            </a:xfrm>
            <a:custGeom>
              <a:rect b="b" l="l" r="r" t="t"/>
              <a:pathLst>
                <a:path extrusionOk="0" h="6526" w="373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90"/>
            <p:cNvSpPr/>
            <p:nvPr/>
          </p:nvSpPr>
          <p:spPr>
            <a:xfrm>
              <a:off x="2937250" y="3178425"/>
              <a:ext cx="143875" cy="321575"/>
            </a:xfrm>
            <a:custGeom>
              <a:rect b="b" l="l" r="r" t="t"/>
              <a:pathLst>
                <a:path extrusionOk="0" h="12863" w="5755">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90"/>
            <p:cNvSpPr/>
            <p:nvPr/>
          </p:nvSpPr>
          <p:spPr>
            <a:xfrm>
              <a:off x="2930025" y="3172100"/>
              <a:ext cx="149500" cy="334925"/>
            </a:xfrm>
            <a:custGeom>
              <a:rect b="b" l="l" r="r" t="t"/>
              <a:pathLst>
                <a:path extrusionOk="0" h="13397" w="598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90"/>
            <p:cNvSpPr/>
            <p:nvPr/>
          </p:nvSpPr>
          <p:spPr>
            <a:xfrm>
              <a:off x="2962175" y="3205825"/>
              <a:ext cx="55475" cy="189700"/>
            </a:xfrm>
            <a:custGeom>
              <a:rect b="b" l="l" r="r" t="t"/>
              <a:pathLst>
                <a:path extrusionOk="0" h="7588" w="2219">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90"/>
            <p:cNvSpPr/>
            <p:nvPr/>
          </p:nvSpPr>
          <p:spPr>
            <a:xfrm>
              <a:off x="2955750" y="3198625"/>
              <a:ext cx="69125" cy="203325"/>
            </a:xfrm>
            <a:custGeom>
              <a:rect b="b" l="l" r="r" t="t"/>
              <a:pathLst>
                <a:path extrusionOk="0" h="8133" w="2765">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90"/>
            <p:cNvSpPr/>
            <p:nvPr/>
          </p:nvSpPr>
          <p:spPr>
            <a:xfrm>
              <a:off x="2173825" y="3252475"/>
              <a:ext cx="853450" cy="753000"/>
            </a:xfrm>
            <a:custGeom>
              <a:rect b="b" l="l" r="r" t="t"/>
              <a:pathLst>
                <a:path extrusionOk="0" h="30120" w="34138">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90"/>
            <p:cNvSpPr/>
            <p:nvPr/>
          </p:nvSpPr>
          <p:spPr>
            <a:xfrm>
              <a:off x="2183475" y="3245900"/>
              <a:ext cx="833350" cy="766800"/>
            </a:xfrm>
            <a:custGeom>
              <a:rect b="b" l="l" r="r" t="t"/>
              <a:pathLst>
                <a:path extrusionOk="0" h="30672" w="33334">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90"/>
            <p:cNvSpPr/>
            <p:nvPr/>
          </p:nvSpPr>
          <p:spPr>
            <a:xfrm>
              <a:off x="3821225" y="1865575"/>
              <a:ext cx="186475" cy="152025"/>
            </a:xfrm>
            <a:custGeom>
              <a:rect b="b" l="l" r="r" t="t"/>
              <a:pathLst>
                <a:path extrusionOk="0" h="6081" w="7459">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90"/>
            <p:cNvSpPr/>
            <p:nvPr/>
          </p:nvSpPr>
          <p:spPr>
            <a:xfrm>
              <a:off x="3822025" y="1859000"/>
              <a:ext cx="183250" cy="165575"/>
            </a:xfrm>
            <a:custGeom>
              <a:rect b="b" l="l" r="r" t="t"/>
              <a:pathLst>
                <a:path extrusionOk="0" h="6623" w="733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90"/>
            <p:cNvSpPr/>
            <p:nvPr/>
          </p:nvSpPr>
          <p:spPr>
            <a:xfrm>
              <a:off x="3668550" y="1913650"/>
              <a:ext cx="247525" cy="173600"/>
            </a:xfrm>
            <a:custGeom>
              <a:rect b="b" l="l" r="r" t="t"/>
              <a:pathLst>
                <a:path extrusionOk="0" h="6944" w="9901">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90"/>
            <p:cNvSpPr/>
            <p:nvPr/>
          </p:nvSpPr>
          <p:spPr>
            <a:xfrm>
              <a:off x="3662100" y="1907225"/>
              <a:ext cx="247550" cy="186675"/>
            </a:xfrm>
            <a:custGeom>
              <a:rect b="b" l="l" r="r" t="t"/>
              <a:pathLst>
                <a:path extrusionOk="0" h="7467" w="9902">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90"/>
            <p:cNvSpPr/>
            <p:nvPr/>
          </p:nvSpPr>
          <p:spPr>
            <a:xfrm>
              <a:off x="4006850" y="1760950"/>
              <a:ext cx="176825" cy="613200"/>
            </a:xfrm>
            <a:custGeom>
              <a:rect b="b" l="l" r="r" t="t"/>
              <a:pathLst>
                <a:path extrusionOk="0" h="24528" w="7073">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90"/>
            <p:cNvSpPr/>
            <p:nvPr/>
          </p:nvSpPr>
          <p:spPr>
            <a:xfrm>
              <a:off x="4010875" y="1754025"/>
              <a:ext cx="160750" cy="626550"/>
            </a:xfrm>
            <a:custGeom>
              <a:rect b="b" l="l" r="r" t="t"/>
              <a:pathLst>
                <a:path extrusionOk="0" h="25062" w="643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90"/>
            <p:cNvSpPr/>
            <p:nvPr/>
          </p:nvSpPr>
          <p:spPr>
            <a:xfrm>
              <a:off x="4006850" y="2125825"/>
              <a:ext cx="149500" cy="248325"/>
            </a:xfrm>
            <a:custGeom>
              <a:rect b="b" l="l" r="r" t="t"/>
              <a:pathLst>
                <a:path extrusionOk="0" h="9933" w="598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90"/>
            <p:cNvSpPr/>
            <p:nvPr/>
          </p:nvSpPr>
          <p:spPr>
            <a:xfrm>
              <a:off x="4010875" y="2119375"/>
              <a:ext cx="151100" cy="261200"/>
            </a:xfrm>
            <a:custGeom>
              <a:rect b="b" l="l" r="r" t="t"/>
              <a:pathLst>
                <a:path extrusionOk="0" h="10448" w="6044">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90"/>
            <p:cNvSpPr/>
            <p:nvPr/>
          </p:nvSpPr>
          <p:spPr>
            <a:xfrm>
              <a:off x="3981150" y="2125000"/>
              <a:ext cx="481375" cy="450850"/>
            </a:xfrm>
            <a:custGeom>
              <a:rect b="b" l="l" r="r" t="t"/>
              <a:pathLst>
                <a:path extrusionOk="0" h="18034" w="19255">
                  <a:moveTo>
                    <a:pt x="9740" y="0"/>
                  </a:moveTo>
                  <a:lnTo>
                    <a:pt x="0" y="11058"/>
                  </a:lnTo>
                  <a:lnTo>
                    <a:pt x="9836" y="18033"/>
                  </a:lnTo>
                  <a:lnTo>
                    <a:pt x="19255" y="6076"/>
                  </a:lnTo>
                  <a:lnTo>
                    <a:pt x="97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90"/>
            <p:cNvSpPr/>
            <p:nvPr/>
          </p:nvSpPr>
          <p:spPr>
            <a:xfrm>
              <a:off x="3974725" y="2118525"/>
              <a:ext cx="495050" cy="464350"/>
            </a:xfrm>
            <a:custGeom>
              <a:rect b="b" l="l" r="r" t="t"/>
              <a:pathLst>
                <a:path extrusionOk="0" h="18574" w="19802">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90"/>
            <p:cNvSpPr/>
            <p:nvPr/>
          </p:nvSpPr>
          <p:spPr>
            <a:xfrm>
              <a:off x="4117750" y="2193300"/>
              <a:ext cx="56275" cy="160075"/>
            </a:xfrm>
            <a:custGeom>
              <a:rect b="b" l="l" r="r" t="t"/>
              <a:pathLst>
                <a:path extrusionOk="0" h="6403" w="2251">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90"/>
            <p:cNvSpPr/>
            <p:nvPr/>
          </p:nvSpPr>
          <p:spPr>
            <a:xfrm>
              <a:off x="4111325" y="2186875"/>
              <a:ext cx="59500" cy="172800"/>
            </a:xfrm>
            <a:custGeom>
              <a:rect b="b" l="l" r="r" t="t"/>
              <a:pathLst>
                <a:path extrusionOk="0" h="6912" w="238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90"/>
            <p:cNvSpPr/>
            <p:nvPr/>
          </p:nvSpPr>
          <p:spPr>
            <a:xfrm>
              <a:off x="4286825" y="1530325"/>
              <a:ext cx="624125" cy="906500"/>
            </a:xfrm>
            <a:custGeom>
              <a:rect b="b" l="l" r="r" t="t"/>
              <a:pathLst>
                <a:path extrusionOk="0" h="36260" w="24965">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90"/>
            <p:cNvSpPr/>
            <p:nvPr/>
          </p:nvSpPr>
          <p:spPr>
            <a:xfrm>
              <a:off x="4284100" y="1523375"/>
              <a:ext cx="630875" cy="919875"/>
            </a:xfrm>
            <a:custGeom>
              <a:rect b="b" l="l" r="r" t="t"/>
              <a:pathLst>
                <a:path extrusionOk="0" h="36795" w="25235">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90"/>
            <p:cNvSpPr/>
            <p:nvPr/>
          </p:nvSpPr>
          <p:spPr>
            <a:xfrm>
              <a:off x="4286825" y="2209375"/>
              <a:ext cx="250450" cy="227450"/>
            </a:xfrm>
            <a:custGeom>
              <a:rect b="b" l="l" r="r" t="t"/>
              <a:pathLst>
                <a:path extrusionOk="0" h="9098" w="10018">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90"/>
            <p:cNvSpPr/>
            <p:nvPr/>
          </p:nvSpPr>
          <p:spPr>
            <a:xfrm>
              <a:off x="4284100" y="2202625"/>
              <a:ext cx="259600" cy="240625"/>
            </a:xfrm>
            <a:custGeom>
              <a:rect b="b" l="l" r="r" t="t"/>
              <a:pathLst>
                <a:path extrusionOk="0" h="9625" w="10384">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90"/>
            <p:cNvSpPr/>
            <p:nvPr/>
          </p:nvSpPr>
          <p:spPr>
            <a:xfrm>
              <a:off x="4783150" y="2218225"/>
              <a:ext cx="904075" cy="420950"/>
            </a:xfrm>
            <a:custGeom>
              <a:rect b="b" l="l" r="r" t="t"/>
              <a:pathLst>
                <a:path extrusionOk="0" h="16838" w="36163">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90"/>
            <p:cNvSpPr/>
            <p:nvPr/>
          </p:nvSpPr>
          <p:spPr>
            <a:xfrm>
              <a:off x="4781550" y="2211775"/>
              <a:ext cx="902475" cy="433975"/>
            </a:xfrm>
            <a:custGeom>
              <a:rect b="b" l="l" r="r" t="t"/>
              <a:pathLst>
                <a:path extrusionOk="0" h="17359" w="36099">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90"/>
            <p:cNvSpPr/>
            <p:nvPr/>
          </p:nvSpPr>
          <p:spPr>
            <a:xfrm>
              <a:off x="4783150" y="2441025"/>
              <a:ext cx="293350" cy="117150"/>
            </a:xfrm>
            <a:custGeom>
              <a:rect b="b" l="l" r="r" t="t"/>
              <a:pathLst>
                <a:path extrusionOk="0" h="4686" w="11734">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90"/>
            <p:cNvSpPr/>
            <p:nvPr/>
          </p:nvSpPr>
          <p:spPr>
            <a:xfrm>
              <a:off x="4781550" y="2434375"/>
              <a:ext cx="302175" cy="131025"/>
            </a:xfrm>
            <a:custGeom>
              <a:rect b="b" l="l" r="r" t="t"/>
              <a:pathLst>
                <a:path extrusionOk="0" h="5241" w="12087">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90"/>
            <p:cNvSpPr/>
            <p:nvPr/>
          </p:nvSpPr>
          <p:spPr>
            <a:xfrm>
              <a:off x="4674150" y="1969900"/>
              <a:ext cx="309925" cy="357350"/>
            </a:xfrm>
            <a:custGeom>
              <a:rect b="b" l="l" r="r" t="t"/>
              <a:pathLst>
                <a:path extrusionOk="0" h="14294" w="12397">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90"/>
            <p:cNvSpPr/>
            <p:nvPr/>
          </p:nvSpPr>
          <p:spPr>
            <a:xfrm>
              <a:off x="4669025" y="1962850"/>
              <a:ext cx="309425" cy="371100"/>
            </a:xfrm>
            <a:custGeom>
              <a:rect b="b" l="l" r="r" t="t"/>
              <a:pathLst>
                <a:path extrusionOk="0" h="14844" w="12377">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90"/>
            <p:cNvSpPr/>
            <p:nvPr/>
          </p:nvSpPr>
          <p:spPr>
            <a:xfrm>
              <a:off x="4536450" y="2239600"/>
              <a:ext cx="249125" cy="205200"/>
            </a:xfrm>
            <a:custGeom>
              <a:rect b="b" l="l" r="r" t="t"/>
              <a:pathLst>
                <a:path extrusionOk="0" h="8208" w="9965">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90"/>
            <p:cNvSpPr/>
            <p:nvPr/>
          </p:nvSpPr>
          <p:spPr>
            <a:xfrm>
              <a:off x="4542075" y="2232675"/>
              <a:ext cx="241900" cy="219425"/>
            </a:xfrm>
            <a:custGeom>
              <a:rect b="b" l="l" r="r" t="t"/>
              <a:pathLst>
                <a:path extrusionOk="0" h="8777" w="9676">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90"/>
            <p:cNvSpPr/>
            <p:nvPr/>
          </p:nvSpPr>
          <p:spPr>
            <a:xfrm>
              <a:off x="4681900" y="2220000"/>
              <a:ext cx="85200" cy="103700"/>
            </a:xfrm>
            <a:custGeom>
              <a:rect b="b" l="l" r="r" t="t"/>
              <a:pathLst>
                <a:path extrusionOk="0" h="4148" w="3408">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90"/>
            <p:cNvSpPr/>
            <p:nvPr/>
          </p:nvSpPr>
          <p:spPr>
            <a:xfrm>
              <a:off x="4689125" y="2213400"/>
              <a:ext cx="84400" cy="116550"/>
            </a:xfrm>
            <a:custGeom>
              <a:rect b="b" l="l" r="r" t="t"/>
              <a:pathLst>
                <a:path extrusionOk="0" h="4662" w="3376">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90"/>
            <p:cNvSpPr/>
            <p:nvPr/>
          </p:nvSpPr>
          <p:spPr>
            <a:xfrm>
              <a:off x="5131100" y="2759925"/>
              <a:ext cx="513550" cy="155050"/>
            </a:xfrm>
            <a:custGeom>
              <a:rect b="b" l="l" r="r" t="t"/>
              <a:pathLst>
                <a:path extrusionOk="0" h="6202" w="20542">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90"/>
            <p:cNvSpPr/>
            <p:nvPr/>
          </p:nvSpPr>
          <p:spPr>
            <a:xfrm>
              <a:off x="5143975" y="2753425"/>
              <a:ext cx="487000" cy="167975"/>
            </a:xfrm>
            <a:custGeom>
              <a:rect b="b" l="l" r="r" t="t"/>
              <a:pathLst>
                <a:path extrusionOk="0" h="6719" w="1948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90"/>
            <p:cNvSpPr/>
            <p:nvPr/>
          </p:nvSpPr>
          <p:spPr>
            <a:xfrm>
              <a:off x="5279775" y="2826825"/>
              <a:ext cx="540850" cy="800375"/>
            </a:xfrm>
            <a:custGeom>
              <a:rect b="b" l="l" r="r" t="t"/>
              <a:pathLst>
                <a:path extrusionOk="0" h="32015" w="21634">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90"/>
            <p:cNvSpPr/>
            <p:nvPr/>
          </p:nvSpPr>
          <p:spPr>
            <a:xfrm>
              <a:off x="5283000" y="2820125"/>
              <a:ext cx="533625" cy="814075"/>
            </a:xfrm>
            <a:custGeom>
              <a:rect b="b" l="l" r="r" t="t"/>
              <a:pathLst>
                <a:path extrusionOk="0" h="32563" w="21345">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90"/>
            <p:cNvSpPr/>
            <p:nvPr/>
          </p:nvSpPr>
          <p:spPr>
            <a:xfrm>
              <a:off x="5438900" y="2899100"/>
              <a:ext cx="237875" cy="221725"/>
            </a:xfrm>
            <a:custGeom>
              <a:rect b="b" l="l" r="r" t="t"/>
              <a:pathLst>
                <a:path extrusionOk="0" h="8869" w="9515">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90"/>
            <p:cNvSpPr/>
            <p:nvPr/>
          </p:nvSpPr>
          <p:spPr>
            <a:xfrm>
              <a:off x="5451750" y="2892450"/>
              <a:ext cx="217800" cy="234675"/>
            </a:xfrm>
            <a:custGeom>
              <a:rect b="b" l="l" r="r" t="t"/>
              <a:pathLst>
                <a:path extrusionOk="0" h="9387" w="8712">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90"/>
            <p:cNvSpPr/>
            <p:nvPr/>
          </p:nvSpPr>
          <p:spPr>
            <a:xfrm>
              <a:off x="5417200" y="2584950"/>
              <a:ext cx="305400" cy="460675"/>
            </a:xfrm>
            <a:custGeom>
              <a:rect b="b" l="l" r="r" t="t"/>
              <a:pathLst>
                <a:path extrusionOk="0" h="18427" w="12216">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90"/>
            <p:cNvSpPr/>
            <p:nvPr/>
          </p:nvSpPr>
          <p:spPr>
            <a:xfrm>
              <a:off x="5422825" y="2578225"/>
              <a:ext cx="266825" cy="474175"/>
            </a:xfrm>
            <a:custGeom>
              <a:rect b="b" l="l" r="r" t="t"/>
              <a:pathLst>
                <a:path extrusionOk="0" h="18967" w="10673">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90"/>
            <p:cNvSpPr/>
            <p:nvPr/>
          </p:nvSpPr>
          <p:spPr>
            <a:xfrm>
              <a:off x="5456575" y="2429500"/>
              <a:ext cx="532825" cy="629075"/>
            </a:xfrm>
            <a:custGeom>
              <a:rect b="b" l="l" r="r" t="t"/>
              <a:pathLst>
                <a:path extrusionOk="0" h="25163" w="21313">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90"/>
            <p:cNvSpPr/>
            <p:nvPr/>
          </p:nvSpPr>
          <p:spPr>
            <a:xfrm>
              <a:off x="5449350" y="2423125"/>
              <a:ext cx="513525" cy="642125"/>
            </a:xfrm>
            <a:custGeom>
              <a:rect b="b" l="l" r="r" t="t"/>
              <a:pathLst>
                <a:path extrusionOk="0" h="25685" w="20541">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90"/>
            <p:cNvSpPr/>
            <p:nvPr/>
          </p:nvSpPr>
          <p:spPr>
            <a:xfrm>
              <a:off x="4468125" y="2857075"/>
              <a:ext cx="348000" cy="631675"/>
            </a:xfrm>
            <a:custGeom>
              <a:rect b="b" l="l" r="r" t="t"/>
              <a:pathLst>
                <a:path extrusionOk="0" h="25267" w="13920">
                  <a:moveTo>
                    <a:pt x="4951" y="1"/>
                  </a:moveTo>
                  <a:lnTo>
                    <a:pt x="1" y="20670"/>
                  </a:lnTo>
                  <a:lnTo>
                    <a:pt x="10126" y="25267"/>
                  </a:lnTo>
                  <a:lnTo>
                    <a:pt x="13919" y="5851"/>
                  </a:lnTo>
                  <a:lnTo>
                    <a:pt x="49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90"/>
            <p:cNvSpPr/>
            <p:nvPr/>
          </p:nvSpPr>
          <p:spPr>
            <a:xfrm>
              <a:off x="4460900" y="2850325"/>
              <a:ext cx="362450" cy="645450"/>
            </a:xfrm>
            <a:custGeom>
              <a:rect b="b" l="l" r="r" t="t"/>
              <a:pathLst>
                <a:path extrusionOk="0" h="25818" w="14498">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90"/>
            <p:cNvSpPr/>
            <p:nvPr/>
          </p:nvSpPr>
          <p:spPr>
            <a:xfrm>
              <a:off x="4497875" y="2910925"/>
              <a:ext cx="289325" cy="524775"/>
            </a:xfrm>
            <a:custGeom>
              <a:rect b="b" l="l" r="r" t="t"/>
              <a:pathLst>
                <a:path extrusionOk="0" h="20991" w="11573">
                  <a:moveTo>
                    <a:pt x="4115" y="1"/>
                  </a:moveTo>
                  <a:lnTo>
                    <a:pt x="0" y="17166"/>
                  </a:lnTo>
                  <a:lnTo>
                    <a:pt x="8390" y="20991"/>
                  </a:lnTo>
                  <a:lnTo>
                    <a:pt x="11572" y="4854"/>
                  </a:lnTo>
                  <a:lnTo>
                    <a:pt x="4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90"/>
            <p:cNvSpPr/>
            <p:nvPr/>
          </p:nvSpPr>
          <p:spPr>
            <a:xfrm>
              <a:off x="4490625" y="2903975"/>
              <a:ext cx="303800" cy="537975"/>
            </a:xfrm>
            <a:custGeom>
              <a:rect b="b" l="l" r="r" t="t"/>
              <a:pathLst>
                <a:path extrusionOk="0" h="21519" w="12152">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90"/>
            <p:cNvSpPr/>
            <p:nvPr/>
          </p:nvSpPr>
          <p:spPr>
            <a:xfrm>
              <a:off x="4721275" y="3003350"/>
              <a:ext cx="440400" cy="513525"/>
            </a:xfrm>
            <a:custGeom>
              <a:rect b="b" l="l" r="r" t="t"/>
              <a:pathLst>
                <a:path extrusionOk="0" h="20541" w="17616">
                  <a:moveTo>
                    <a:pt x="3793" y="0"/>
                  </a:moveTo>
                  <a:lnTo>
                    <a:pt x="0" y="19416"/>
                  </a:lnTo>
                  <a:lnTo>
                    <a:pt x="14915" y="20541"/>
                  </a:lnTo>
                  <a:lnTo>
                    <a:pt x="17615" y="675"/>
                  </a:lnTo>
                  <a:lnTo>
                    <a:pt x="37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90"/>
            <p:cNvSpPr/>
            <p:nvPr/>
          </p:nvSpPr>
          <p:spPr>
            <a:xfrm>
              <a:off x="4714025" y="2996100"/>
              <a:ext cx="454875" cy="527350"/>
            </a:xfrm>
            <a:custGeom>
              <a:rect b="b" l="l" r="r" t="t"/>
              <a:pathLst>
                <a:path extrusionOk="0" h="21094" w="18195">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90"/>
            <p:cNvSpPr/>
            <p:nvPr/>
          </p:nvSpPr>
          <p:spPr>
            <a:xfrm>
              <a:off x="4918150" y="3207450"/>
              <a:ext cx="27350" cy="17725"/>
            </a:xfrm>
            <a:custGeom>
              <a:rect b="b" l="l" r="r" t="t"/>
              <a:pathLst>
                <a:path extrusionOk="0" h="709" w="1094">
                  <a:moveTo>
                    <a:pt x="129" y="1"/>
                  </a:moveTo>
                  <a:lnTo>
                    <a:pt x="1" y="644"/>
                  </a:lnTo>
                  <a:lnTo>
                    <a:pt x="997" y="708"/>
                  </a:lnTo>
                  <a:lnTo>
                    <a:pt x="1094"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90"/>
            <p:cNvSpPr/>
            <p:nvPr/>
          </p:nvSpPr>
          <p:spPr>
            <a:xfrm>
              <a:off x="4941450" y="3310325"/>
              <a:ext cx="38600" cy="26550"/>
            </a:xfrm>
            <a:custGeom>
              <a:rect b="b" l="l" r="r" t="t"/>
              <a:pathLst>
                <a:path extrusionOk="0" h="1062" w="1544">
                  <a:moveTo>
                    <a:pt x="162" y="0"/>
                  </a:moveTo>
                  <a:lnTo>
                    <a:pt x="1" y="965"/>
                  </a:lnTo>
                  <a:lnTo>
                    <a:pt x="1383" y="1061"/>
                  </a:lnTo>
                  <a:lnTo>
                    <a:pt x="1544" y="65"/>
                  </a:lnTo>
                  <a:lnTo>
                    <a:pt x="1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90"/>
            <p:cNvSpPr/>
            <p:nvPr/>
          </p:nvSpPr>
          <p:spPr>
            <a:xfrm>
              <a:off x="4882800" y="3134325"/>
              <a:ext cx="34575" cy="19325"/>
            </a:xfrm>
            <a:custGeom>
              <a:rect b="b" l="l" r="r" t="t"/>
              <a:pathLst>
                <a:path extrusionOk="0" h="773" w="1383">
                  <a:moveTo>
                    <a:pt x="129" y="1"/>
                  </a:moveTo>
                  <a:lnTo>
                    <a:pt x="0" y="708"/>
                  </a:lnTo>
                  <a:lnTo>
                    <a:pt x="1286" y="772"/>
                  </a:lnTo>
                  <a:lnTo>
                    <a:pt x="1382" y="97"/>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90"/>
            <p:cNvSpPr/>
            <p:nvPr/>
          </p:nvSpPr>
          <p:spPr>
            <a:xfrm>
              <a:off x="4930200" y="3137550"/>
              <a:ext cx="26550" cy="17700"/>
            </a:xfrm>
            <a:custGeom>
              <a:rect b="b" l="l" r="r" t="t"/>
              <a:pathLst>
                <a:path extrusionOk="0" h="708" w="1062">
                  <a:moveTo>
                    <a:pt x="129" y="0"/>
                  </a:moveTo>
                  <a:lnTo>
                    <a:pt x="1" y="675"/>
                  </a:lnTo>
                  <a:lnTo>
                    <a:pt x="965" y="708"/>
                  </a:lnTo>
                  <a:lnTo>
                    <a:pt x="1062" y="65"/>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90"/>
            <p:cNvSpPr/>
            <p:nvPr/>
          </p:nvSpPr>
          <p:spPr>
            <a:xfrm>
              <a:off x="4911725" y="3238800"/>
              <a:ext cx="28950" cy="24950"/>
            </a:xfrm>
            <a:custGeom>
              <a:rect b="b" l="l" r="r" t="t"/>
              <a:pathLst>
                <a:path extrusionOk="0" h="998" w="1158">
                  <a:moveTo>
                    <a:pt x="161" y="1"/>
                  </a:moveTo>
                  <a:lnTo>
                    <a:pt x="0" y="901"/>
                  </a:lnTo>
                  <a:lnTo>
                    <a:pt x="1029" y="997"/>
                  </a:lnTo>
                  <a:lnTo>
                    <a:pt x="1158" y="65"/>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90"/>
            <p:cNvSpPr/>
            <p:nvPr/>
          </p:nvSpPr>
          <p:spPr>
            <a:xfrm>
              <a:off x="4963150" y="3171300"/>
              <a:ext cx="40200" cy="25750"/>
            </a:xfrm>
            <a:custGeom>
              <a:rect b="b" l="l" r="r" t="t"/>
              <a:pathLst>
                <a:path extrusionOk="0" h="1030" w="1608">
                  <a:moveTo>
                    <a:pt x="161" y="0"/>
                  </a:moveTo>
                  <a:lnTo>
                    <a:pt x="1" y="933"/>
                  </a:lnTo>
                  <a:lnTo>
                    <a:pt x="1447" y="1029"/>
                  </a:lnTo>
                  <a:lnTo>
                    <a:pt x="1608" y="65"/>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90"/>
            <p:cNvSpPr/>
            <p:nvPr/>
          </p:nvSpPr>
          <p:spPr>
            <a:xfrm>
              <a:off x="4895650" y="3055575"/>
              <a:ext cx="35375" cy="28950"/>
            </a:xfrm>
            <a:custGeom>
              <a:rect b="b" l="l" r="r" t="t"/>
              <a:pathLst>
                <a:path extrusionOk="0" h="1158" w="1415">
                  <a:moveTo>
                    <a:pt x="193" y="1"/>
                  </a:moveTo>
                  <a:lnTo>
                    <a:pt x="1" y="1094"/>
                  </a:lnTo>
                  <a:lnTo>
                    <a:pt x="1254" y="1158"/>
                  </a:lnTo>
                  <a:lnTo>
                    <a:pt x="1415" y="65"/>
                  </a:lnTo>
                  <a:lnTo>
                    <a:pt x="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90"/>
            <p:cNvSpPr/>
            <p:nvPr/>
          </p:nvSpPr>
          <p:spPr>
            <a:xfrm>
              <a:off x="4942250" y="3058000"/>
              <a:ext cx="26550" cy="28150"/>
            </a:xfrm>
            <a:custGeom>
              <a:rect b="b" l="l" r="r" t="t"/>
              <a:pathLst>
                <a:path extrusionOk="0" h="1126" w="1062">
                  <a:moveTo>
                    <a:pt x="194" y="0"/>
                  </a:moveTo>
                  <a:lnTo>
                    <a:pt x="1" y="1061"/>
                  </a:lnTo>
                  <a:lnTo>
                    <a:pt x="901" y="1125"/>
                  </a:lnTo>
                  <a:lnTo>
                    <a:pt x="1062" y="64"/>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90"/>
            <p:cNvSpPr/>
            <p:nvPr/>
          </p:nvSpPr>
          <p:spPr>
            <a:xfrm>
              <a:off x="4889225" y="3098175"/>
              <a:ext cx="34575" cy="23325"/>
            </a:xfrm>
            <a:custGeom>
              <a:rect b="b" l="l" r="r" t="t"/>
              <a:pathLst>
                <a:path extrusionOk="0" h="933" w="1383">
                  <a:moveTo>
                    <a:pt x="129" y="0"/>
                  </a:moveTo>
                  <a:lnTo>
                    <a:pt x="0" y="836"/>
                  </a:lnTo>
                  <a:lnTo>
                    <a:pt x="1254" y="932"/>
                  </a:lnTo>
                  <a:lnTo>
                    <a:pt x="1383" y="65"/>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90"/>
            <p:cNvSpPr/>
            <p:nvPr/>
          </p:nvSpPr>
          <p:spPr>
            <a:xfrm>
              <a:off x="4923775" y="3169700"/>
              <a:ext cx="28150" cy="24125"/>
            </a:xfrm>
            <a:custGeom>
              <a:rect b="b" l="l" r="r" t="t"/>
              <a:pathLst>
                <a:path extrusionOk="0" h="965" w="1126">
                  <a:moveTo>
                    <a:pt x="161" y="0"/>
                  </a:moveTo>
                  <a:lnTo>
                    <a:pt x="1" y="900"/>
                  </a:lnTo>
                  <a:lnTo>
                    <a:pt x="965" y="964"/>
                  </a:lnTo>
                  <a:lnTo>
                    <a:pt x="1126" y="32"/>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90"/>
            <p:cNvSpPr/>
            <p:nvPr/>
          </p:nvSpPr>
          <p:spPr>
            <a:xfrm>
              <a:off x="4935825" y="3099775"/>
              <a:ext cx="26550" cy="24125"/>
            </a:xfrm>
            <a:custGeom>
              <a:rect b="b" l="l" r="r" t="t"/>
              <a:pathLst>
                <a:path extrusionOk="0" h="965" w="1062">
                  <a:moveTo>
                    <a:pt x="162" y="1"/>
                  </a:moveTo>
                  <a:lnTo>
                    <a:pt x="1" y="901"/>
                  </a:lnTo>
                  <a:lnTo>
                    <a:pt x="933" y="965"/>
                  </a:lnTo>
                  <a:lnTo>
                    <a:pt x="1062" y="65"/>
                  </a:lnTo>
                  <a:lnTo>
                    <a:pt x="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90"/>
            <p:cNvSpPr/>
            <p:nvPr/>
          </p:nvSpPr>
          <p:spPr>
            <a:xfrm>
              <a:off x="4952700" y="3241225"/>
              <a:ext cx="39400" cy="25725"/>
            </a:xfrm>
            <a:custGeom>
              <a:rect b="b" l="l" r="r" t="t"/>
              <a:pathLst>
                <a:path extrusionOk="0" h="1029" w="1576">
                  <a:moveTo>
                    <a:pt x="129" y="0"/>
                  </a:moveTo>
                  <a:lnTo>
                    <a:pt x="1" y="932"/>
                  </a:lnTo>
                  <a:lnTo>
                    <a:pt x="1415" y="1029"/>
                  </a:lnTo>
                  <a:lnTo>
                    <a:pt x="1576"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90"/>
            <p:cNvSpPr/>
            <p:nvPr/>
          </p:nvSpPr>
          <p:spPr>
            <a:xfrm>
              <a:off x="4817700" y="3270950"/>
              <a:ext cx="28150" cy="19300"/>
            </a:xfrm>
            <a:custGeom>
              <a:rect b="b" l="l" r="r" t="t"/>
              <a:pathLst>
                <a:path extrusionOk="0" h="772" w="1126">
                  <a:moveTo>
                    <a:pt x="129" y="0"/>
                  </a:moveTo>
                  <a:lnTo>
                    <a:pt x="1" y="740"/>
                  </a:lnTo>
                  <a:lnTo>
                    <a:pt x="997" y="772"/>
                  </a:lnTo>
                  <a:lnTo>
                    <a:pt x="1126" y="65"/>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90"/>
            <p:cNvSpPr/>
            <p:nvPr/>
          </p:nvSpPr>
          <p:spPr>
            <a:xfrm>
              <a:off x="4811275" y="3304700"/>
              <a:ext cx="28950" cy="22525"/>
            </a:xfrm>
            <a:custGeom>
              <a:rect b="b" l="l" r="r" t="t"/>
              <a:pathLst>
                <a:path extrusionOk="0" h="901" w="1158">
                  <a:moveTo>
                    <a:pt x="129" y="0"/>
                  </a:moveTo>
                  <a:lnTo>
                    <a:pt x="0" y="804"/>
                  </a:lnTo>
                  <a:lnTo>
                    <a:pt x="997" y="900"/>
                  </a:lnTo>
                  <a:lnTo>
                    <a:pt x="1158" y="33"/>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90"/>
            <p:cNvSpPr/>
            <p:nvPr/>
          </p:nvSpPr>
          <p:spPr>
            <a:xfrm>
              <a:off x="4804850" y="3340050"/>
              <a:ext cx="28950" cy="20125"/>
            </a:xfrm>
            <a:custGeom>
              <a:rect b="b" l="l" r="r" t="t"/>
              <a:pathLst>
                <a:path extrusionOk="0" h="805" w="1158">
                  <a:moveTo>
                    <a:pt x="129" y="1"/>
                  </a:moveTo>
                  <a:lnTo>
                    <a:pt x="0" y="740"/>
                  </a:lnTo>
                  <a:lnTo>
                    <a:pt x="1029" y="804"/>
                  </a:lnTo>
                  <a:lnTo>
                    <a:pt x="1157"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90"/>
            <p:cNvSpPr/>
            <p:nvPr/>
          </p:nvSpPr>
          <p:spPr>
            <a:xfrm>
              <a:off x="4799225" y="3373800"/>
              <a:ext cx="28950" cy="22525"/>
            </a:xfrm>
            <a:custGeom>
              <a:rect b="b" l="l" r="r" t="t"/>
              <a:pathLst>
                <a:path extrusionOk="0" h="901" w="1158">
                  <a:moveTo>
                    <a:pt x="129" y="1"/>
                  </a:moveTo>
                  <a:lnTo>
                    <a:pt x="0" y="837"/>
                  </a:lnTo>
                  <a:lnTo>
                    <a:pt x="997" y="901"/>
                  </a:lnTo>
                  <a:lnTo>
                    <a:pt x="1157"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90"/>
            <p:cNvSpPr/>
            <p:nvPr/>
          </p:nvSpPr>
          <p:spPr>
            <a:xfrm>
              <a:off x="4823325" y="3234775"/>
              <a:ext cx="28950" cy="22525"/>
            </a:xfrm>
            <a:custGeom>
              <a:rect b="b" l="l" r="r" t="t"/>
              <a:pathLst>
                <a:path extrusionOk="0" h="901" w="1158">
                  <a:moveTo>
                    <a:pt x="129" y="1"/>
                  </a:moveTo>
                  <a:lnTo>
                    <a:pt x="1" y="837"/>
                  </a:lnTo>
                  <a:lnTo>
                    <a:pt x="1029" y="901"/>
                  </a:lnTo>
                  <a:lnTo>
                    <a:pt x="1158"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90"/>
            <p:cNvSpPr/>
            <p:nvPr/>
          </p:nvSpPr>
          <p:spPr>
            <a:xfrm>
              <a:off x="4835375" y="3165675"/>
              <a:ext cx="29775" cy="21725"/>
            </a:xfrm>
            <a:custGeom>
              <a:rect b="b" l="l" r="r" t="t"/>
              <a:pathLst>
                <a:path extrusionOk="0" h="869" w="1191">
                  <a:moveTo>
                    <a:pt x="129" y="0"/>
                  </a:moveTo>
                  <a:lnTo>
                    <a:pt x="1" y="804"/>
                  </a:lnTo>
                  <a:lnTo>
                    <a:pt x="1029" y="868"/>
                  </a:lnTo>
                  <a:lnTo>
                    <a:pt x="1190" y="33"/>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90"/>
            <p:cNvSpPr/>
            <p:nvPr/>
          </p:nvSpPr>
          <p:spPr>
            <a:xfrm>
              <a:off x="4847425" y="3095750"/>
              <a:ext cx="29775" cy="22525"/>
            </a:xfrm>
            <a:custGeom>
              <a:rect b="b" l="l" r="r" t="t"/>
              <a:pathLst>
                <a:path extrusionOk="0" h="901" w="1191">
                  <a:moveTo>
                    <a:pt x="162" y="1"/>
                  </a:moveTo>
                  <a:lnTo>
                    <a:pt x="1" y="804"/>
                  </a:lnTo>
                  <a:lnTo>
                    <a:pt x="1062" y="901"/>
                  </a:lnTo>
                  <a:lnTo>
                    <a:pt x="1190" y="65"/>
                  </a:lnTo>
                  <a:lnTo>
                    <a:pt x="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90"/>
            <p:cNvSpPr/>
            <p:nvPr/>
          </p:nvSpPr>
          <p:spPr>
            <a:xfrm>
              <a:off x="4829750" y="3201025"/>
              <a:ext cx="28950" cy="20125"/>
            </a:xfrm>
            <a:custGeom>
              <a:rect b="b" l="l" r="r" t="t"/>
              <a:pathLst>
                <a:path extrusionOk="0" h="805" w="1158">
                  <a:moveTo>
                    <a:pt x="129" y="1"/>
                  </a:moveTo>
                  <a:lnTo>
                    <a:pt x="1" y="740"/>
                  </a:lnTo>
                  <a:lnTo>
                    <a:pt x="1029" y="804"/>
                  </a:lnTo>
                  <a:lnTo>
                    <a:pt x="1158"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90"/>
            <p:cNvSpPr/>
            <p:nvPr/>
          </p:nvSpPr>
          <p:spPr>
            <a:xfrm>
              <a:off x="4841800" y="3131125"/>
              <a:ext cx="28975" cy="20100"/>
            </a:xfrm>
            <a:custGeom>
              <a:rect b="b" l="l" r="r" t="t"/>
              <a:pathLst>
                <a:path extrusionOk="0" h="804" w="1159">
                  <a:moveTo>
                    <a:pt x="129" y="0"/>
                  </a:moveTo>
                  <a:lnTo>
                    <a:pt x="1" y="772"/>
                  </a:lnTo>
                  <a:lnTo>
                    <a:pt x="1030" y="804"/>
                  </a:lnTo>
                  <a:lnTo>
                    <a:pt x="1158"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90"/>
            <p:cNvSpPr/>
            <p:nvPr/>
          </p:nvSpPr>
          <p:spPr>
            <a:xfrm>
              <a:off x="4974400" y="3102200"/>
              <a:ext cx="40200" cy="24925"/>
            </a:xfrm>
            <a:custGeom>
              <a:rect b="b" l="l" r="r" t="t"/>
              <a:pathLst>
                <a:path extrusionOk="0" h="997" w="1608">
                  <a:moveTo>
                    <a:pt x="129" y="0"/>
                  </a:moveTo>
                  <a:lnTo>
                    <a:pt x="1" y="900"/>
                  </a:lnTo>
                  <a:lnTo>
                    <a:pt x="1447" y="996"/>
                  </a:lnTo>
                  <a:lnTo>
                    <a:pt x="1608"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90"/>
            <p:cNvSpPr/>
            <p:nvPr/>
          </p:nvSpPr>
          <p:spPr>
            <a:xfrm>
              <a:off x="4791175" y="3409975"/>
              <a:ext cx="30575" cy="30550"/>
            </a:xfrm>
            <a:custGeom>
              <a:rect b="b" l="l" r="r" t="t"/>
              <a:pathLst>
                <a:path extrusionOk="0" h="1222" w="1223">
                  <a:moveTo>
                    <a:pt x="194" y="0"/>
                  </a:moveTo>
                  <a:lnTo>
                    <a:pt x="1" y="1125"/>
                  </a:lnTo>
                  <a:lnTo>
                    <a:pt x="997" y="1222"/>
                  </a:lnTo>
                  <a:lnTo>
                    <a:pt x="1222" y="65"/>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90"/>
            <p:cNvSpPr/>
            <p:nvPr/>
          </p:nvSpPr>
          <p:spPr>
            <a:xfrm>
              <a:off x="4958325" y="3209875"/>
              <a:ext cx="38600" cy="17700"/>
            </a:xfrm>
            <a:custGeom>
              <a:rect b="b" l="l" r="r" t="t"/>
              <a:pathLst>
                <a:path extrusionOk="0" h="708" w="1544">
                  <a:moveTo>
                    <a:pt x="97" y="0"/>
                  </a:moveTo>
                  <a:lnTo>
                    <a:pt x="1" y="643"/>
                  </a:lnTo>
                  <a:lnTo>
                    <a:pt x="1447" y="708"/>
                  </a:lnTo>
                  <a:lnTo>
                    <a:pt x="1544" y="97"/>
                  </a:lnTo>
                  <a:lnTo>
                    <a:pt x="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90"/>
            <p:cNvSpPr/>
            <p:nvPr/>
          </p:nvSpPr>
          <p:spPr>
            <a:xfrm>
              <a:off x="4936625" y="3349700"/>
              <a:ext cx="37000" cy="16900"/>
            </a:xfrm>
            <a:custGeom>
              <a:rect b="b" l="l" r="r" t="t"/>
              <a:pathLst>
                <a:path extrusionOk="0" h="676" w="1480">
                  <a:moveTo>
                    <a:pt x="97" y="1"/>
                  </a:moveTo>
                  <a:lnTo>
                    <a:pt x="1" y="611"/>
                  </a:lnTo>
                  <a:lnTo>
                    <a:pt x="1383" y="676"/>
                  </a:lnTo>
                  <a:lnTo>
                    <a:pt x="1480" y="97"/>
                  </a:lnTo>
                  <a:lnTo>
                    <a:pt x="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90"/>
            <p:cNvSpPr/>
            <p:nvPr/>
          </p:nvSpPr>
          <p:spPr>
            <a:xfrm>
              <a:off x="4947875" y="3279775"/>
              <a:ext cx="37000" cy="16900"/>
            </a:xfrm>
            <a:custGeom>
              <a:rect b="b" l="l" r="r" t="t"/>
              <a:pathLst>
                <a:path extrusionOk="0" h="676" w="1480">
                  <a:moveTo>
                    <a:pt x="97" y="1"/>
                  </a:moveTo>
                  <a:lnTo>
                    <a:pt x="1" y="612"/>
                  </a:lnTo>
                  <a:lnTo>
                    <a:pt x="1383" y="676"/>
                  </a:lnTo>
                  <a:lnTo>
                    <a:pt x="1480" y="97"/>
                  </a:lnTo>
                  <a:lnTo>
                    <a:pt x="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90"/>
            <p:cNvSpPr/>
            <p:nvPr/>
          </p:nvSpPr>
          <p:spPr>
            <a:xfrm>
              <a:off x="4906100" y="3276575"/>
              <a:ext cx="28950" cy="17700"/>
            </a:xfrm>
            <a:custGeom>
              <a:rect b="b" l="l" r="r" t="t"/>
              <a:pathLst>
                <a:path extrusionOk="0" h="708" w="1158">
                  <a:moveTo>
                    <a:pt x="129" y="0"/>
                  </a:moveTo>
                  <a:lnTo>
                    <a:pt x="0" y="675"/>
                  </a:lnTo>
                  <a:lnTo>
                    <a:pt x="1061" y="708"/>
                  </a:lnTo>
                  <a:lnTo>
                    <a:pt x="1158" y="97"/>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90"/>
            <p:cNvSpPr/>
            <p:nvPr/>
          </p:nvSpPr>
          <p:spPr>
            <a:xfrm>
              <a:off x="4931000" y="3380250"/>
              <a:ext cx="37800" cy="25725"/>
            </a:xfrm>
            <a:custGeom>
              <a:rect b="b" l="l" r="r" t="t"/>
              <a:pathLst>
                <a:path extrusionOk="0" h="1029" w="1512">
                  <a:moveTo>
                    <a:pt x="129" y="0"/>
                  </a:moveTo>
                  <a:lnTo>
                    <a:pt x="1" y="964"/>
                  </a:lnTo>
                  <a:lnTo>
                    <a:pt x="1351" y="1029"/>
                  </a:lnTo>
                  <a:lnTo>
                    <a:pt x="1512"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90"/>
            <p:cNvSpPr/>
            <p:nvPr/>
          </p:nvSpPr>
          <p:spPr>
            <a:xfrm>
              <a:off x="4923775" y="3418800"/>
              <a:ext cx="38600" cy="36200"/>
            </a:xfrm>
            <a:custGeom>
              <a:rect b="b" l="l" r="r" t="t"/>
              <a:pathLst>
                <a:path extrusionOk="0" h="1448" w="1544">
                  <a:moveTo>
                    <a:pt x="193" y="1"/>
                  </a:moveTo>
                  <a:lnTo>
                    <a:pt x="1" y="1319"/>
                  </a:lnTo>
                  <a:lnTo>
                    <a:pt x="1319" y="1447"/>
                  </a:lnTo>
                  <a:lnTo>
                    <a:pt x="1544" y="97"/>
                  </a:lnTo>
                  <a:lnTo>
                    <a:pt x="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90"/>
            <p:cNvSpPr/>
            <p:nvPr/>
          </p:nvSpPr>
          <p:spPr>
            <a:xfrm>
              <a:off x="4876375" y="3167275"/>
              <a:ext cx="35375" cy="23325"/>
            </a:xfrm>
            <a:custGeom>
              <a:rect b="b" l="l" r="r" t="t"/>
              <a:pathLst>
                <a:path extrusionOk="0" h="933" w="1415">
                  <a:moveTo>
                    <a:pt x="161" y="1"/>
                  </a:moveTo>
                  <a:lnTo>
                    <a:pt x="0" y="869"/>
                  </a:lnTo>
                  <a:lnTo>
                    <a:pt x="1286" y="933"/>
                  </a:lnTo>
                  <a:lnTo>
                    <a:pt x="1414" y="65"/>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90"/>
            <p:cNvSpPr/>
            <p:nvPr/>
          </p:nvSpPr>
          <p:spPr>
            <a:xfrm>
              <a:off x="4853875" y="3053975"/>
              <a:ext cx="31350" cy="28150"/>
            </a:xfrm>
            <a:custGeom>
              <a:rect b="b" l="l" r="r" t="t"/>
              <a:pathLst>
                <a:path extrusionOk="0" h="1126" w="1254">
                  <a:moveTo>
                    <a:pt x="193" y="0"/>
                  </a:moveTo>
                  <a:lnTo>
                    <a:pt x="0" y="1061"/>
                  </a:lnTo>
                  <a:lnTo>
                    <a:pt x="1061" y="1125"/>
                  </a:lnTo>
                  <a:lnTo>
                    <a:pt x="1254" y="32"/>
                  </a:lnTo>
                  <a:lnTo>
                    <a:pt x="1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90"/>
            <p:cNvSpPr/>
            <p:nvPr/>
          </p:nvSpPr>
          <p:spPr>
            <a:xfrm>
              <a:off x="4969575" y="3139950"/>
              <a:ext cx="38600" cy="17700"/>
            </a:xfrm>
            <a:custGeom>
              <a:rect b="b" l="l" r="r" t="t"/>
              <a:pathLst>
                <a:path extrusionOk="0" h="708" w="1544">
                  <a:moveTo>
                    <a:pt x="97" y="1"/>
                  </a:moveTo>
                  <a:lnTo>
                    <a:pt x="1" y="644"/>
                  </a:lnTo>
                  <a:lnTo>
                    <a:pt x="1447" y="708"/>
                  </a:lnTo>
                  <a:lnTo>
                    <a:pt x="1544" y="97"/>
                  </a:lnTo>
                  <a:lnTo>
                    <a:pt x="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90"/>
            <p:cNvSpPr/>
            <p:nvPr/>
          </p:nvSpPr>
          <p:spPr>
            <a:xfrm>
              <a:off x="4980025" y="3060400"/>
              <a:ext cx="41025" cy="28150"/>
            </a:xfrm>
            <a:custGeom>
              <a:rect b="b" l="l" r="r" t="t"/>
              <a:pathLst>
                <a:path extrusionOk="0" h="1126" w="1641">
                  <a:moveTo>
                    <a:pt x="194" y="0"/>
                  </a:moveTo>
                  <a:lnTo>
                    <a:pt x="1" y="1061"/>
                  </a:lnTo>
                  <a:lnTo>
                    <a:pt x="1479" y="1126"/>
                  </a:lnTo>
                  <a:lnTo>
                    <a:pt x="1640" y="65"/>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90"/>
            <p:cNvSpPr/>
            <p:nvPr/>
          </p:nvSpPr>
          <p:spPr>
            <a:xfrm>
              <a:off x="4899675" y="3308725"/>
              <a:ext cx="30550" cy="24125"/>
            </a:xfrm>
            <a:custGeom>
              <a:rect b="b" l="l" r="r" t="t"/>
              <a:pathLst>
                <a:path extrusionOk="0" h="965" w="1222">
                  <a:moveTo>
                    <a:pt x="161" y="0"/>
                  </a:moveTo>
                  <a:lnTo>
                    <a:pt x="0" y="900"/>
                  </a:lnTo>
                  <a:lnTo>
                    <a:pt x="1061" y="964"/>
                  </a:lnTo>
                  <a:lnTo>
                    <a:pt x="1222" y="32"/>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90"/>
            <p:cNvSpPr/>
            <p:nvPr/>
          </p:nvSpPr>
          <p:spPr>
            <a:xfrm>
              <a:off x="4852250" y="3306300"/>
              <a:ext cx="35400" cy="24150"/>
            </a:xfrm>
            <a:custGeom>
              <a:rect b="b" l="l" r="r" t="t"/>
              <a:pathLst>
                <a:path extrusionOk="0" h="966" w="1416">
                  <a:moveTo>
                    <a:pt x="129" y="1"/>
                  </a:moveTo>
                  <a:lnTo>
                    <a:pt x="1" y="869"/>
                  </a:lnTo>
                  <a:lnTo>
                    <a:pt x="1287" y="965"/>
                  </a:lnTo>
                  <a:lnTo>
                    <a:pt x="1415"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90"/>
            <p:cNvSpPr/>
            <p:nvPr/>
          </p:nvSpPr>
          <p:spPr>
            <a:xfrm>
              <a:off x="4894050" y="3346475"/>
              <a:ext cx="29750" cy="17725"/>
            </a:xfrm>
            <a:custGeom>
              <a:rect b="b" l="l" r="r" t="t"/>
              <a:pathLst>
                <a:path extrusionOk="0" h="709" w="1190">
                  <a:moveTo>
                    <a:pt x="129" y="1"/>
                  </a:moveTo>
                  <a:lnTo>
                    <a:pt x="0" y="644"/>
                  </a:lnTo>
                  <a:lnTo>
                    <a:pt x="1093" y="708"/>
                  </a:lnTo>
                  <a:lnTo>
                    <a:pt x="1190"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90"/>
            <p:cNvSpPr/>
            <p:nvPr/>
          </p:nvSpPr>
          <p:spPr>
            <a:xfrm>
              <a:off x="4887625" y="3377825"/>
              <a:ext cx="31350" cy="24950"/>
            </a:xfrm>
            <a:custGeom>
              <a:rect b="b" l="l" r="r" t="t"/>
              <a:pathLst>
                <a:path extrusionOk="0" h="998" w="1254">
                  <a:moveTo>
                    <a:pt x="161" y="1"/>
                  </a:moveTo>
                  <a:lnTo>
                    <a:pt x="0" y="933"/>
                  </a:lnTo>
                  <a:lnTo>
                    <a:pt x="1125" y="997"/>
                  </a:lnTo>
                  <a:lnTo>
                    <a:pt x="1254" y="65"/>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90"/>
            <p:cNvSpPr/>
            <p:nvPr/>
          </p:nvSpPr>
          <p:spPr>
            <a:xfrm>
              <a:off x="4839400" y="3376225"/>
              <a:ext cx="37000" cy="23325"/>
            </a:xfrm>
            <a:custGeom>
              <a:rect b="b" l="l" r="r" t="t"/>
              <a:pathLst>
                <a:path extrusionOk="0" h="933" w="1480">
                  <a:moveTo>
                    <a:pt x="161" y="0"/>
                  </a:moveTo>
                  <a:lnTo>
                    <a:pt x="0" y="868"/>
                  </a:lnTo>
                  <a:lnTo>
                    <a:pt x="1318" y="932"/>
                  </a:lnTo>
                  <a:lnTo>
                    <a:pt x="1479" y="32"/>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90"/>
            <p:cNvSpPr/>
            <p:nvPr/>
          </p:nvSpPr>
          <p:spPr>
            <a:xfrm>
              <a:off x="4845825" y="3343275"/>
              <a:ext cx="35375" cy="18500"/>
            </a:xfrm>
            <a:custGeom>
              <a:rect b="b" l="l" r="r" t="t"/>
              <a:pathLst>
                <a:path extrusionOk="0" h="740" w="1415">
                  <a:moveTo>
                    <a:pt x="129" y="0"/>
                  </a:moveTo>
                  <a:lnTo>
                    <a:pt x="1" y="708"/>
                  </a:lnTo>
                  <a:lnTo>
                    <a:pt x="1319" y="740"/>
                  </a:lnTo>
                  <a:lnTo>
                    <a:pt x="1415" y="97"/>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90"/>
            <p:cNvSpPr/>
            <p:nvPr/>
          </p:nvSpPr>
          <p:spPr>
            <a:xfrm>
              <a:off x="4858675" y="3273350"/>
              <a:ext cx="34600" cy="19325"/>
            </a:xfrm>
            <a:custGeom>
              <a:rect b="b" l="l" r="r" t="t"/>
              <a:pathLst>
                <a:path extrusionOk="0" h="773" w="1384">
                  <a:moveTo>
                    <a:pt x="130" y="1"/>
                  </a:moveTo>
                  <a:lnTo>
                    <a:pt x="1" y="708"/>
                  </a:lnTo>
                  <a:lnTo>
                    <a:pt x="1287" y="772"/>
                  </a:lnTo>
                  <a:lnTo>
                    <a:pt x="1383" y="97"/>
                  </a:lnTo>
                  <a:lnTo>
                    <a:pt x="1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90"/>
            <p:cNvSpPr/>
            <p:nvPr/>
          </p:nvSpPr>
          <p:spPr>
            <a:xfrm>
              <a:off x="4831375" y="3413175"/>
              <a:ext cx="37775" cy="32175"/>
            </a:xfrm>
            <a:custGeom>
              <a:rect b="b" l="l" r="r" t="t"/>
              <a:pathLst>
                <a:path extrusionOk="0" h="1287" w="1511">
                  <a:moveTo>
                    <a:pt x="225" y="1"/>
                  </a:moveTo>
                  <a:lnTo>
                    <a:pt x="0" y="1158"/>
                  </a:lnTo>
                  <a:lnTo>
                    <a:pt x="1318" y="1287"/>
                  </a:lnTo>
                  <a:lnTo>
                    <a:pt x="1511" y="6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90"/>
            <p:cNvSpPr/>
            <p:nvPr/>
          </p:nvSpPr>
          <p:spPr>
            <a:xfrm>
              <a:off x="4879575" y="3416400"/>
              <a:ext cx="33775" cy="33775"/>
            </a:xfrm>
            <a:custGeom>
              <a:rect b="b" l="l" r="r" t="t"/>
              <a:pathLst>
                <a:path extrusionOk="0" h="1351" w="1351">
                  <a:moveTo>
                    <a:pt x="226" y="1"/>
                  </a:moveTo>
                  <a:lnTo>
                    <a:pt x="1" y="1222"/>
                  </a:lnTo>
                  <a:lnTo>
                    <a:pt x="1126" y="1351"/>
                  </a:lnTo>
                  <a:lnTo>
                    <a:pt x="1351" y="65"/>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90"/>
            <p:cNvSpPr/>
            <p:nvPr/>
          </p:nvSpPr>
          <p:spPr>
            <a:xfrm>
              <a:off x="4870750" y="3203450"/>
              <a:ext cx="34575" cy="20100"/>
            </a:xfrm>
            <a:custGeom>
              <a:rect b="b" l="l" r="r" t="t"/>
              <a:pathLst>
                <a:path extrusionOk="0" h="804" w="1383">
                  <a:moveTo>
                    <a:pt x="129" y="0"/>
                  </a:moveTo>
                  <a:lnTo>
                    <a:pt x="0" y="740"/>
                  </a:lnTo>
                  <a:lnTo>
                    <a:pt x="1286" y="804"/>
                  </a:lnTo>
                  <a:lnTo>
                    <a:pt x="1382" y="97"/>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90"/>
            <p:cNvSpPr/>
            <p:nvPr/>
          </p:nvSpPr>
          <p:spPr>
            <a:xfrm>
              <a:off x="4864300" y="3237200"/>
              <a:ext cx="35400" cy="23325"/>
            </a:xfrm>
            <a:custGeom>
              <a:rect b="b" l="l" r="r" t="t"/>
              <a:pathLst>
                <a:path extrusionOk="0" h="933" w="1416">
                  <a:moveTo>
                    <a:pt x="162" y="0"/>
                  </a:moveTo>
                  <a:lnTo>
                    <a:pt x="1" y="836"/>
                  </a:lnTo>
                  <a:lnTo>
                    <a:pt x="1287" y="932"/>
                  </a:lnTo>
                  <a:lnTo>
                    <a:pt x="1415" y="65"/>
                  </a:lnTo>
                  <a:lnTo>
                    <a:pt x="1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90"/>
            <p:cNvSpPr/>
            <p:nvPr/>
          </p:nvSpPr>
          <p:spPr>
            <a:xfrm>
              <a:off x="4632075" y="3320775"/>
              <a:ext cx="1076050" cy="688400"/>
            </a:xfrm>
            <a:custGeom>
              <a:rect b="b" l="l" r="r" t="t"/>
              <a:pathLst>
                <a:path extrusionOk="0" h="27536" w="43042">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90"/>
            <p:cNvSpPr/>
            <p:nvPr/>
          </p:nvSpPr>
          <p:spPr>
            <a:xfrm>
              <a:off x="4625650" y="3314225"/>
              <a:ext cx="1072825" cy="701700"/>
            </a:xfrm>
            <a:custGeom>
              <a:rect b="b" l="l" r="r" t="t"/>
              <a:pathLst>
                <a:path extrusionOk="0" h="28068" w="42913">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90"/>
            <p:cNvSpPr/>
            <p:nvPr/>
          </p:nvSpPr>
          <p:spPr>
            <a:xfrm>
              <a:off x="4632075" y="3436975"/>
              <a:ext cx="252350" cy="170700"/>
            </a:xfrm>
            <a:custGeom>
              <a:rect b="b" l="l" r="r" t="t"/>
              <a:pathLst>
                <a:path extrusionOk="0" h="6828" w="10094">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90"/>
            <p:cNvSpPr/>
            <p:nvPr/>
          </p:nvSpPr>
          <p:spPr>
            <a:xfrm>
              <a:off x="4625650" y="3430050"/>
              <a:ext cx="265200" cy="184275"/>
            </a:xfrm>
            <a:custGeom>
              <a:rect b="b" l="l" r="r" t="t"/>
              <a:pathLst>
                <a:path extrusionOk="0" h="7371" w="10608">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90"/>
          <p:cNvGrpSpPr/>
          <p:nvPr/>
        </p:nvGrpSpPr>
        <p:grpSpPr>
          <a:xfrm>
            <a:off x="2402244" y="3213681"/>
            <a:ext cx="1475957" cy="1578476"/>
            <a:chOff x="1744400" y="429725"/>
            <a:chExt cx="4623925" cy="4948200"/>
          </a:xfrm>
        </p:grpSpPr>
        <p:sp>
          <p:nvSpPr>
            <p:cNvPr id="4798" name="Google Shape;4798;p90"/>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90"/>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90"/>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90"/>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90"/>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90"/>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90"/>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90"/>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90"/>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90"/>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90"/>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90"/>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90"/>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90"/>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90"/>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90"/>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90"/>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90"/>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90"/>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90"/>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90"/>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90"/>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90"/>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90"/>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90"/>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90"/>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90"/>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90"/>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90"/>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90"/>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90"/>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90"/>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90"/>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90"/>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90"/>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90"/>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90"/>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90"/>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90"/>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90"/>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90"/>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90"/>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90"/>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90"/>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90"/>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90"/>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90"/>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90"/>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90"/>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90"/>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90"/>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90"/>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90"/>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90"/>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90"/>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90"/>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90"/>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90"/>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90"/>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90"/>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90"/>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90"/>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90"/>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90"/>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90"/>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90"/>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90"/>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90"/>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90"/>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90"/>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90"/>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90"/>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90"/>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90"/>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90"/>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90"/>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90"/>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90"/>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90"/>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90"/>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90"/>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90"/>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90"/>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90"/>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90"/>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90"/>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90"/>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90"/>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90"/>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90"/>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90"/>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90"/>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90"/>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90"/>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90"/>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90"/>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90"/>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90"/>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90"/>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90"/>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90"/>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90"/>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90"/>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90"/>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90"/>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90"/>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90"/>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90"/>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90"/>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90"/>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90"/>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90"/>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90"/>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90"/>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90"/>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90"/>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90"/>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90"/>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90"/>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90"/>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90"/>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90"/>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90"/>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90"/>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90"/>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90"/>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90"/>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90"/>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90"/>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90"/>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90"/>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90"/>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90"/>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90"/>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90"/>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90"/>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90"/>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90"/>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90"/>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90"/>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90"/>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90"/>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90"/>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90"/>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90"/>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90"/>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90"/>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90"/>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90"/>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90"/>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90"/>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90"/>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90"/>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90"/>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90"/>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90"/>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90"/>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90"/>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90"/>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90"/>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90"/>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90"/>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90"/>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90"/>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90"/>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90"/>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90"/>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90"/>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90"/>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90"/>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90"/>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90"/>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90"/>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90"/>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90"/>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90"/>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90"/>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90"/>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90"/>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90"/>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90"/>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90"/>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90"/>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90"/>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90"/>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90"/>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90"/>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90"/>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90"/>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90"/>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90"/>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90"/>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90"/>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90"/>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90"/>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90"/>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90"/>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90"/>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90"/>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90"/>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90"/>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90"/>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90"/>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90"/>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90"/>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90"/>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90"/>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90"/>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90"/>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90"/>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90"/>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90"/>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90"/>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90"/>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90"/>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90"/>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90"/>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90"/>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90"/>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90"/>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90"/>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9" name="Google Shape;5019;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9" name="Shape 6169"/>
        <p:cNvGrpSpPr/>
        <p:nvPr/>
      </p:nvGrpSpPr>
      <p:grpSpPr>
        <a:xfrm>
          <a:off x="0" y="0"/>
          <a:ext cx="0" cy="0"/>
          <a:chOff x="0" y="0"/>
          <a:chExt cx="0" cy="0"/>
        </a:xfrm>
      </p:grpSpPr>
      <p:sp>
        <p:nvSpPr>
          <p:cNvPr id="6170" name="Google Shape;6170;p108"/>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04. Exploratory Data Analysis</a:t>
            </a:r>
            <a:endParaRPr/>
          </a:p>
        </p:txBody>
      </p:sp>
      <p:sp>
        <p:nvSpPr>
          <p:cNvPr id="6171" name="Google Shape;6171;p108"/>
          <p:cNvSpPr txBox="1"/>
          <p:nvPr/>
        </p:nvSpPr>
        <p:spPr>
          <a:xfrm>
            <a:off x="476525" y="1104275"/>
            <a:ext cx="73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Semi Condensed"/>
                <a:ea typeface="Barlow Semi Condensed"/>
                <a:cs typeface="Barlow Semi Condensed"/>
                <a:sym typeface="Barlow Semi Condensed"/>
              </a:rPr>
              <a:t>Distribution of title length</a:t>
            </a:r>
            <a:endParaRPr>
              <a:latin typeface="Barlow Semi Condensed"/>
              <a:ea typeface="Barlow Semi Condensed"/>
              <a:cs typeface="Barlow Semi Condensed"/>
              <a:sym typeface="Barlow Semi Condensed"/>
            </a:endParaRPr>
          </a:p>
        </p:txBody>
      </p:sp>
      <p:sp>
        <p:nvSpPr>
          <p:cNvPr id="6172" name="Google Shape;6172;p108"/>
          <p:cNvSpPr txBox="1"/>
          <p:nvPr/>
        </p:nvSpPr>
        <p:spPr>
          <a:xfrm>
            <a:off x="322350" y="4040625"/>
            <a:ext cx="5648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Semi Condensed"/>
              <a:buChar char="➔"/>
            </a:pPr>
            <a:r>
              <a:rPr lang="en-GB">
                <a:latin typeface="Barlow Semi Condensed"/>
                <a:ea typeface="Barlow Semi Condensed"/>
                <a:cs typeface="Barlow Semi Condensed"/>
                <a:sym typeface="Barlow Semi Condensed"/>
              </a:rPr>
              <a:t>Right-skewed for both</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GB">
                <a:latin typeface="Barlow Semi Condensed"/>
                <a:ea typeface="Barlow Semi Condensed"/>
                <a:cs typeface="Barlow Semi Condensed"/>
                <a:sym typeface="Barlow Semi Condensed"/>
              </a:rPr>
              <a:t>Range of characters between 20 - 302</a:t>
            </a:r>
            <a:endParaRPr>
              <a:latin typeface="Barlow Semi Condensed"/>
              <a:ea typeface="Barlow Semi Condensed"/>
              <a:cs typeface="Barlow Semi Condensed"/>
              <a:sym typeface="Barlow Semi Condensed"/>
            </a:endParaRPr>
          </a:p>
          <a:p>
            <a:pPr indent="-317500" lvl="0" marL="457200" rtl="0" algn="l">
              <a:spcBef>
                <a:spcPts val="0"/>
              </a:spcBef>
              <a:spcAft>
                <a:spcPts val="0"/>
              </a:spcAft>
              <a:buSzPts val="1400"/>
              <a:buFont typeface="Barlow Semi Condensed"/>
              <a:buChar char="➔"/>
            </a:pPr>
            <a:r>
              <a:rPr lang="en-GB">
                <a:latin typeface="Barlow Semi Condensed"/>
                <a:ea typeface="Barlow Semi Condensed"/>
                <a:cs typeface="Barlow Semi Condensed"/>
                <a:sym typeface="Barlow Semi Condensed"/>
              </a:rPr>
              <a:t>Median at 43 char</a:t>
            </a:r>
            <a:endParaRPr>
              <a:latin typeface="Barlow Semi Condensed"/>
              <a:ea typeface="Barlow Semi Condensed"/>
              <a:cs typeface="Barlow Semi Condensed"/>
              <a:sym typeface="Barlow Semi Condensed"/>
            </a:endParaRPr>
          </a:p>
        </p:txBody>
      </p:sp>
      <p:pic>
        <p:nvPicPr>
          <p:cNvPr id="6173" name="Google Shape;6173;p108"/>
          <p:cNvPicPr preferRelativeResize="0"/>
          <p:nvPr/>
        </p:nvPicPr>
        <p:blipFill>
          <a:blip r:embed="rId3">
            <a:alphaModFix/>
          </a:blip>
          <a:stretch>
            <a:fillRect/>
          </a:stretch>
        </p:blipFill>
        <p:spPr>
          <a:xfrm>
            <a:off x="5088800" y="1656875"/>
            <a:ext cx="3114672" cy="2231349"/>
          </a:xfrm>
          <a:prstGeom prst="rect">
            <a:avLst/>
          </a:prstGeom>
          <a:noFill/>
          <a:ln>
            <a:noFill/>
          </a:ln>
        </p:spPr>
      </p:pic>
      <p:pic>
        <p:nvPicPr>
          <p:cNvPr id="6174" name="Google Shape;6174;p108"/>
          <p:cNvPicPr preferRelativeResize="0"/>
          <p:nvPr/>
        </p:nvPicPr>
        <p:blipFill>
          <a:blip r:embed="rId4">
            <a:alphaModFix/>
          </a:blip>
          <a:stretch>
            <a:fillRect/>
          </a:stretch>
        </p:blipFill>
        <p:spPr>
          <a:xfrm>
            <a:off x="261825" y="1656875"/>
            <a:ext cx="4567528" cy="2231349"/>
          </a:xfrm>
          <a:prstGeom prst="rect">
            <a:avLst/>
          </a:prstGeom>
          <a:noFill/>
          <a:ln>
            <a:noFill/>
          </a:ln>
        </p:spPr>
      </p:pic>
      <p:sp>
        <p:nvSpPr>
          <p:cNvPr id="6175" name="Google Shape;6175;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9" name="Shape 6179"/>
        <p:cNvGrpSpPr/>
        <p:nvPr/>
      </p:nvGrpSpPr>
      <p:grpSpPr>
        <a:xfrm>
          <a:off x="0" y="0"/>
          <a:ext cx="0" cy="0"/>
          <a:chOff x="0" y="0"/>
          <a:chExt cx="0" cy="0"/>
        </a:xfrm>
      </p:grpSpPr>
      <p:sp>
        <p:nvSpPr>
          <p:cNvPr id="6180" name="Google Shape;6180;p109"/>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04. Exploratory Data Analysis</a:t>
            </a:r>
            <a:endParaRPr/>
          </a:p>
        </p:txBody>
      </p:sp>
      <p:sp>
        <p:nvSpPr>
          <p:cNvPr id="6181" name="Google Shape;6181;p109"/>
          <p:cNvSpPr txBox="1"/>
          <p:nvPr/>
        </p:nvSpPr>
        <p:spPr>
          <a:xfrm>
            <a:off x="90900" y="1102000"/>
            <a:ext cx="733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Semi Condensed"/>
                <a:ea typeface="Barlow Semi Condensed"/>
                <a:cs typeface="Barlow Semi Condensed"/>
                <a:sym typeface="Barlow Semi Condensed"/>
              </a:rPr>
              <a:t>Most used words and phrases (without stopwords) in r/Apple</a:t>
            </a:r>
            <a:endParaRPr>
              <a:latin typeface="Barlow Semi Condensed"/>
              <a:ea typeface="Barlow Semi Condensed"/>
              <a:cs typeface="Barlow Semi Condensed"/>
              <a:sym typeface="Barlow Semi Condensed"/>
            </a:endParaRPr>
          </a:p>
        </p:txBody>
      </p:sp>
      <p:pic>
        <p:nvPicPr>
          <p:cNvPr id="6182" name="Google Shape;6182;p109"/>
          <p:cNvPicPr preferRelativeResize="0"/>
          <p:nvPr/>
        </p:nvPicPr>
        <p:blipFill>
          <a:blip r:embed="rId3">
            <a:alphaModFix/>
          </a:blip>
          <a:stretch>
            <a:fillRect/>
          </a:stretch>
        </p:blipFill>
        <p:spPr>
          <a:xfrm>
            <a:off x="183100" y="1654138"/>
            <a:ext cx="4267200" cy="2522850"/>
          </a:xfrm>
          <a:prstGeom prst="rect">
            <a:avLst/>
          </a:prstGeom>
          <a:noFill/>
          <a:ln>
            <a:noFill/>
          </a:ln>
        </p:spPr>
      </p:pic>
      <p:pic>
        <p:nvPicPr>
          <p:cNvPr id="6183" name="Google Shape;6183;p109"/>
          <p:cNvPicPr preferRelativeResize="0"/>
          <p:nvPr/>
        </p:nvPicPr>
        <p:blipFill>
          <a:blip r:embed="rId4">
            <a:alphaModFix/>
          </a:blip>
          <a:stretch>
            <a:fillRect/>
          </a:stretch>
        </p:blipFill>
        <p:spPr>
          <a:xfrm>
            <a:off x="4572000" y="1317250"/>
            <a:ext cx="4388901" cy="3014230"/>
          </a:xfrm>
          <a:prstGeom prst="rect">
            <a:avLst/>
          </a:prstGeom>
          <a:noFill/>
          <a:ln>
            <a:noFill/>
          </a:ln>
        </p:spPr>
      </p:pic>
      <p:sp>
        <p:nvSpPr>
          <p:cNvPr id="6184" name="Google Shape;6184;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8" name="Shape 6188"/>
        <p:cNvGrpSpPr/>
        <p:nvPr/>
      </p:nvGrpSpPr>
      <p:grpSpPr>
        <a:xfrm>
          <a:off x="0" y="0"/>
          <a:ext cx="0" cy="0"/>
          <a:chOff x="0" y="0"/>
          <a:chExt cx="0" cy="0"/>
        </a:xfrm>
      </p:grpSpPr>
      <p:sp>
        <p:nvSpPr>
          <p:cNvPr id="6189" name="Google Shape;6189;p110"/>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04. Exploratory Data Analysis</a:t>
            </a:r>
            <a:endParaRPr/>
          </a:p>
        </p:txBody>
      </p:sp>
      <p:sp>
        <p:nvSpPr>
          <p:cNvPr id="6190" name="Google Shape;6190;p110"/>
          <p:cNvSpPr txBox="1"/>
          <p:nvPr/>
        </p:nvSpPr>
        <p:spPr>
          <a:xfrm>
            <a:off x="165750" y="1118363"/>
            <a:ext cx="67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Semi Condensed"/>
                <a:ea typeface="Barlow Semi Condensed"/>
                <a:cs typeface="Barlow Semi Condensed"/>
                <a:sym typeface="Barlow Semi Condensed"/>
              </a:rPr>
              <a:t>Most used words and phrases (without stopwords) in r/Samsung</a:t>
            </a:r>
            <a:endParaRPr>
              <a:latin typeface="Barlow Semi Condensed"/>
              <a:ea typeface="Barlow Semi Condensed"/>
              <a:cs typeface="Barlow Semi Condensed"/>
              <a:sym typeface="Barlow Semi Condensed"/>
            </a:endParaRPr>
          </a:p>
        </p:txBody>
      </p:sp>
      <p:pic>
        <p:nvPicPr>
          <p:cNvPr id="6191" name="Google Shape;6191;p110"/>
          <p:cNvPicPr preferRelativeResize="0"/>
          <p:nvPr/>
        </p:nvPicPr>
        <p:blipFill>
          <a:blip r:embed="rId3">
            <a:alphaModFix/>
          </a:blip>
          <a:stretch>
            <a:fillRect/>
          </a:stretch>
        </p:blipFill>
        <p:spPr>
          <a:xfrm>
            <a:off x="165750" y="1598775"/>
            <a:ext cx="4267201" cy="2718900"/>
          </a:xfrm>
          <a:prstGeom prst="rect">
            <a:avLst/>
          </a:prstGeom>
          <a:noFill/>
          <a:ln>
            <a:noFill/>
          </a:ln>
        </p:spPr>
      </p:pic>
      <p:pic>
        <p:nvPicPr>
          <p:cNvPr id="6192" name="Google Shape;6192;p110"/>
          <p:cNvPicPr preferRelativeResize="0"/>
          <p:nvPr/>
        </p:nvPicPr>
        <p:blipFill>
          <a:blip r:embed="rId4">
            <a:alphaModFix/>
          </a:blip>
          <a:stretch>
            <a:fillRect/>
          </a:stretch>
        </p:blipFill>
        <p:spPr>
          <a:xfrm>
            <a:off x="4539751" y="1463600"/>
            <a:ext cx="4451849" cy="2854086"/>
          </a:xfrm>
          <a:prstGeom prst="rect">
            <a:avLst/>
          </a:prstGeom>
          <a:noFill/>
          <a:ln>
            <a:noFill/>
          </a:ln>
        </p:spPr>
      </p:pic>
      <p:sp>
        <p:nvSpPr>
          <p:cNvPr id="6193" name="Google Shape;6193;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7" name="Shape 6197"/>
        <p:cNvGrpSpPr/>
        <p:nvPr/>
      </p:nvGrpSpPr>
      <p:grpSpPr>
        <a:xfrm>
          <a:off x="0" y="0"/>
          <a:ext cx="0" cy="0"/>
          <a:chOff x="0" y="0"/>
          <a:chExt cx="0" cy="0"/>
        </a:xfrm>
      </p:grpSpPr>
      <p:sp>
        <p:nvSpPr>
          <p:cNvPr id="6198" name="Google Shape;6198;p111"/>
          <p:cNvSpPr txBox="1"/>
          <p:nvPr>
            <p:ph type="title"/>
          </p:nvPr>
        </p:nvSpPr>
        <p:spPr>
          <a:xfrm>
            <a:off x="2394100" y="1620750"/>
            <a:ext cx="46683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600"/>
              <a:t>05. Modelling &amp; Interpretations</a:t>
            </a:r>
            <a:endParaRPr sz="5300"/>
          </a:p>
        </p:txBody>
      </p:sp>
      <p:sp>
        <p:nvSpPr>
          <p:cNvPr id="6199" name="Google Shape;6199;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3" name="Shape 6203"/>
        <p:cNvGrpSpPr/>
        <p:nvPr/>
      </p:nvGrpSpPr>
      <p:grpSpPr>
        <a:xfrm>
          <a:off x="0" y="0"/>
          <a:ext cx="0" cy="0"/>
          <a:chOff x="0" y="0"/>
          <a:chExt cx="0" cy="0"/>
        </a:xfrm>
      </p:grpSpPr>
      <p:sp>
        <p:nvSpPr>
          <p:cNvPr id="6204" name="Google Shape;6204;p112"/>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Defining the Modelling Problem</a:t>
            </a:r>
            <a:endParaRPr/>
          </a:p>
        </p:txBody>
      </p:sp>
      <p:sp>
        <p:nvSpPr>
          <p:cNvPr id="6205" name="Google Shape;6205;p112"/>
          <p:cNvSpPr txBox="1"/>
          <p:nvPr>
            <p:ph idx="2" type="subTitle"/>
          </p:nvPr>
        </p:nvSpPr>
        <p:spPr>
          <a:xfrm>
            <a:off x="378400" y="1536350"/>
            <a:ext cx="8001900" cy="14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t>Recap of the Problem:</a:t>
            </a:r>
            <a:endParaRPr b="1" sz="1600"/>
          </a:p>
          <a:p>
            <a:pPr indent="-317500" lvl="0" marL="457200" rtl="0" algn="l">
              <a:spcBef>
                <a:spcPts val="0"/>
              </a:spcBef>
              <a:spcAft>
                <a:spcPts val="0"/>
              </a:spcAft>
              <a:buSzPts val="1400"/>
              <a:buChar char="●"/>
            </a:pPr>
            <a:r>
              <a:rPr lang="en-GB" sz="1400"/>
              <a:t>T</a:t>
            </a:r>
            <a:r>
              <a:rPr lang="en-GB" sz="1400"/>
              <a:t>ech journalists need to assess the brand dominance of Samsung vs Apple</a:t>
            </a:r>
            <a:endParaRPr sz="1400"/>
          </a:p>
          <a:p>
            <a:pPr indent="-317500" lvl="0" marL="457200" rtl="0" algn="l">
              <a:spcBef>
                <a:spcPts val="0"/>
              </a:spcBef>
              <a:spcAft>
                <a:spcPts val="0"/>
              </a:spcAft>
              <a:buSzPts val="1400"/>
              <a:buChar char="●"/>
            </a:pPr>
            <a:r>
              <a:rPr lang="en-GB" sz="1400"/>
              <a:t>Need a quick way to sieve through numerous online </a:t>
            </a:r>
            <a:r>
              <a:rPr lang="en-GB" sz="1400">
                <a:highlight>
                  <a:srgbClr val="FFE599"/>
                </a:highlight>
              </a:rPr>
              <a:t>word posts </a:t>
            </a:r>
            <a:r>
              <a:rPr lang="en-GB" sz="1400"/>
              <a:t>and </a:t>
            </a:r>
            <a:r>
              <a:rPr lang="en-GB" sz="1400">
                <a:highlight>
                  <a:srgbClr val="FFE599"/>
                </a:highlight>
              </a:rPr>
              <a:t>classify them as Samsung or Apple</a:t>
            </a:r>
            <a:r>
              <a:rPr lang="en-GB" sz="1400"/>
              <a:t>, so as to assess which brand is more talked about</a:t>
            </a:r>
            <a:endParaRPr sz="1400"/>
          </a:p>
          <a:p>
            <a:pPr indent="-317500" lvl="0" marL="457200" rtl="0" algn="l">
              <a:spcBef>
                <a:spcPts val="0"/>
              </a:spcBef>
              <a:spcAft>
                <a:spcPts val="0"/>
              </a:spcAft>
              <a:buSzPts val="1400"/>
              <a:buChar char="●"/>
            </a:pPr>
            <a:r>
              <a:rPr lang="en-GB" sz="1400"/>
              <a:t>Bonus: To get </a:t>
            </a:r>
            <a:r>
              <a:rPr lang="en-GB" sz="1400">
                <a:highlight>
                  <a:srgbClr val="FFE599"/>
                </a:highlight>
              </a:rPr>
              <a:t>insights on discussions</a:t>
            </a:r>
            <a:r>
              <a:rPr lang="en-GB" sz="1400"/>
              <a:t> that are specific to each brand, to know where the brand’s edge is</a:t>
            </a:r>
            <a:endParaRPr sz="14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t/>
            </a:r>
            <a:endParaRPr sz="1600"/>
          </a:p>
        </p:txBody>
      </p:sp>
      <p:sp>
        <p:nvSpPr>
          <p:cNvPr id="6206" name="Google Shape;6206;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cxnSp>
        <p:nvCxnSpPr>
          <p:cNvPr id="6207" name="Google Shape;6207;p112"/>
          <p:cNvCxnSpPr/>
          <p:nvPr/>
        </p:nvCxnSpPr>
        <p:spPr>
          <a:xfrm>
            <a:off x="4943975" y="2294625"/>
            <a:ext cx="321300" cy="1252800"/>
          </a:xfrm>
          <a:prstGeom prst="straightConnector1">
            <a:avLst/>
          </a:prstGeom>
          <a:noFill/>
          <a:ln cap="flat" cmpd="sng" w="9525">
            <a:solidFill>
              <a:schemeClr val="dk2"/>
            </a:solidFill>
            <a:prstDash val="solid"/>
            <a:round/>
            <a:headEnd len="med" w="med" type="none"/>
            <a:tailEnd len="med" w="med" type="triangle"/>
          </a:ln>
        </p:spPr>
      </p:cxnSp>
      <p:sp>
        <p:nvSpPr>
          <p:cNvPr id="6208" name="Google Shape;6208;p112"/>
          <p:cNvSpPr txBox="1"/>
          <p:nvPr/>
        </p:nvSpPr>
        <p:spPr>
          <a:xfrm>
            <a:off x="4256725" y="3602675"/>
            <a:ext cx="262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Barlow Semi Condensed"/>
                <a:ea typeface="Barlow Semi Condensed"/>
                <a:cs typeface="Barlow Semi Condensed"/>
                <a:sym typeface="Barlow Semi Condensed"/>
              </a:rPr>
              <a:t>Natural Language Processing needed</a:t>
            </a:r>
            <a:endParaRPr>
              <a:latin typeface="Barlow Semi Condensed"/>
              <a:ea typeface="Barlow Semi Condensed"/>
              <a:cs typeface="Barlow Semi Condensed"/>
              <a:sym typeface="Barlow Semi Condensed"/>
            </a:endParaRPr>
          </a:p>
        </p:txBody>
      </p:sp>
      <p:sp>
        <p:nvSpPr>
          <p:cNvPr id="6209" name="Google Shape;6209;p112"/>
          <p:cNvSpPr txBox="1"/>
          <p:nvPr/>
        </p:nvSpPr>
        <p:spPr>
          <a:xfrm>
            <a:off x="5816925" y="2971550"/>
            <a:ext cx="262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Barlow Semi Condensed"/>
                <a:ea typeface="Barlow Semi Condensed"/>
                <a:cs typeface="Barlow Semi Condensed"/>
                <a:sym typeface="Barlow Semi Condensed"/>
              </a:rPr>
              <a:t>Binary Classification Problem</a:t>
            </a:r>
            <a:endParaRPr>
              <a:latin typeface="Barlow Semi Condensed"/>
              <a:ea typeface="Barlow Semi Condensed"/>
              <a:cs typeface="Barlow Semi Condensed"/>
              <a:sym typeface="Barlow Semi Condensed"/>
            </a:endParaRPr>
          </a:p>
        </p:txBody>
      </p:sp>
      <p:cxnSp>
        <p:nvCxnSpPr>
          <p:cNvPr id="6210" name="Google Shape;6210;p112"/>
          <p:cNvCxnSpPr>
            <a:endCxn id="6209" idx="0"/>
          </p:cNvCxnSpPr>
          <p:nvPr/>
        </p:nvCxnSpPr>
        <p:spPr>
          <a:xfrm>
            <a:off x="6761775" y="2316650"/>
            <a:ext cx="368700" cy="654900"/>
          </a:xfrm>
          <a:prstGeom prst="straightConnector1">
            <a:avLst/>
          </a:prstGeom>
          <a:noFill/>
          <a:ln cap="flat" cmpd="sng" w="9525">
            <a:solidFill>
              <a:schemeClr val="dk2"/>
            </a:solidFill>
            <a:prstDash val="solid"/>
            <a:round/>
            <a:headEnd len="med" w="med" type="none"/>
            <a:tailEnd len="med" w="med" type="triangle"/>
          </a:ln>
        </p:spPr>
      </p:cxnSp>
      <p:cxnSp>
        <p:nvCxnSpPr>
          <p:cNvPr id="6211" name="Google Shape;6211;p112"/>
          <p:cNvCxnSpPr/>
          <p:nvPr/>
        </p:nvCxnSpPr>
        <p:spPr>
          <a:xfrm flipH="1">
            <a:off x="1984175" y="2760200"/>
            <a:ext cx="498900" cy="654000"/>
          </a:xfrm>
          <a:prstGeom prst="straightConnector1">
            <a:avLst/>
          </a:prstGeom>
          <a:noFill/>
          <a:ln cap="flat" cmpd="sng" w="9525">
            <a:solidFill>
              <a:schemeClr val="dk2"/>
            </a:solidFill>
            <a:prstDash val="solid"/>
            <a:round/>
            <a:headEnd len="med" w="med" type="none"/>
            <a:tailEnd len="med" w="med" type="triangle"/>
          </a:ln>
        </p:spPr>
      </p:cxnSp>
      <p:sp>
        <p:nvSpPr>
          <p:cNvPr id="6212" name="Google Shape;6212;p112"/>
          <p:cNvSpPr txBox="1"/>
          <p:nvPr/>
        </p:nvSpPr>
        <p:spPr>
          <a:xfrm>
            <a:off x="573675" y="3414200"/>
            <a:ext cx="2627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Barlow Semi Condensed"/>
                <a:ea typeface="Barlow Semi Condensed"/>
                <a:cs typeface="Barlow Semi Condensed"/>
                <a:sym typeface="Barlow Semi Condensed"/>
              </a:rPr>
              <a:t>Able to identify keywords driving the classification model</a:t>
            </a:r>
            <a:endParaRPr>
              <a:latin typeface="Barlow Semi Condensed"/>
              <a:ea typeface="Barlow Semi Condensed"/>
              <a:cs typeface="Barlow Semi Condensed"/>
              <a:sym typeface="Barlow Semi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6" name="Shape 6216"/>
        <p:cNvGrpSpPr/>
        <p:nvPr/>
      </p:nvGrpSpPr>
      <p:grpSpPr>
        <a:xfrm>
          <a:off x="0" y="0"/>
          <a:ext cx="0" cy="0"/>
          <a:chOff x="0" y="0"/>
          <a:chExt cx="0" cy="0"/>
        </a:xfrm>
      </p:grpSpPr>
      <p:sp>
        <p:nvSpPr>
          <p:cNvPr id="6217" name="Google Shape;6217;p113"/>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Modelling Pre-processing</a:t>
            </a:r>
            <a:endParaRPr/>
          </a:p>
        </p:txBody>
      </p:sp>
      <p:sp>
        <p:nvSpPr>
          <p:cNvPr id="6218" name="Google Shape;6218;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pic>
        <p:nvPicPr>
          <p:cNvPr id="6219" name="Google Shape;6219;p113"/>
          <p:cNvPicPr preferRelativeResize="0"/>
          <p:nvPr/>
        </p:nvPicPr>
        <p:blipFill>
          <a:blip r:embed="rId3">
            <a:alphaModFix/>
          </a:blip>
          <a:stretch>
            <a:fillRect/>
          </a:stretch>
        </p:blipFill>
        <p:spPr>
          <a:xfrm>
            <a:off x="407350" y="2089838"/>
            <a:ext cx="2691924" cy="1004325"/>
          </a:xfrm>
          <a:prstGeom prst="rect">
            <a:avLst/>
          </a:prstGeom>
          <a:noFill/>
          <a:ln>
            <a:noFill/>
          </a:ln>
        </p:spPr>
      </p:pic>
      <p:pic>
        <p:nvPicPr>
          <p:cNvPr id="6220" name="Google Shape;6220;p113"/>
          <p:cNvPicPr preferRelativeResize="0"/>
          <p:nvPr/>
        </p:nvPicPr>
        <p:blipFill>
          <a:blip r:embed="rId4">
            <a:alphaModFix/>
          </a:blip>
          <a:stretch>
            <a:fillRect/>
          </a:stretch>
        </p:blipFill>
        <p:spPr>
          <a:xfrm>
            <a:off x="545925" y="3847100"/>
            <a:ext cx="2813875" cy="675151"/>
          </a:xfrm>
          <a:prstGeom prst="rect">
            <a:avLst/>
          </a:prstGeom>
          <a:noFill/>
          <a:ln>
            <a:noFill/>
          </a:ln>
        </p:spPr>
      </p:pic>
      <p:pic>
        <p:nvPicPr>
          <p:cNvPr id="6221" name="Google Shape;6221;p113"/>
          <p:cNvPicPr preferRelativeResize="0"/>
          <p:nvPr/>
        </p:nvPicPr>
        <p:blipFill>
          <a:blip r:embed="rId5">
            <a:alphaModFix/>
          </a:blip>
          <a:stretch>
            <a:fillRect/>
          </a:stretch>
        </p:blipFill>
        <p:spPr>
          <a:xfrm>
            <a:off x="764075" y="1038149"/>
            <a:ext cx="1675750" cy="631450"/>
          </a:xfrm>
          <a:prstGeom prst="rect">
            <a:avLst/>
          </a:prstGeom>
          <a:noFill/>
          <a:ln>
            <a:noFill/>
          </a:ln>
        </p:spPr>
      </p:pic>
      <p:sp>
        <p:nvSpPr>
          <p:cNvPr id="6222" name="Google Shape;6222;p113"/>
          <p:cNvSpPr/>
          <p:nvPr/>
        </p:nvSpPr>
        <p:spPr>
          <a:xfrm rot="1224">
            <a:off x="3603726" y="2609975"/>
            <a:ext cx="842700" cy="3327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23" name="Google Shape;6223;p113"/>
          <p:cNvPicPr preferRelativeResize="0"/>
          <p:nvPr/>
        </p:nvPicPr>
        <p:blipFill>
          <a:blip r:embed="rId6">
            <a:alphaModFix/>
          </a:blip>
          <a:stretch>
            <a:fillRect/>
          </a:stretch>
        </p:blipFill>
        <p:spPr>
          <a:xfrm>
            <a:off x="219050" y="3514401"/>
            <a:ext cx="842628" cy="332700"/>
          </a:xfrm>
          <a:prstGeom prst="rect">
            <a:avLst/>
          </a:prstGeom>
          <a:noFill/>
          <a:ln>
            <a:noFill/>
          </a:ln>
        </p:spPr>
      </p:pic>
      <p:pic>
        <p:nvPicPr>
          <p:cNvPr id="6224" name="Google Shape;6224;p113"/>
          <p:cNvPicPr preferRelativeResize="0"/>
          <p:nvPr/>
        </p:nvPicPr>
        <p:blipFill>
          <a:blip r:embed="rId7">
            <a:alphaModFix/>
          </a:blip>
          <a:stretch>
            <a:fillRect/>
          </a:stretch>
        </p:blipFill>
        <p:spPr>
          <a:xfrm>
            <a:off x="142325" y="1709900"/>
            <a:ext cx="1808650" cy="278775"/>
          </a:xfrm>
          <a:prstGeom prst="rect">
            <a:avLst/>
          </a:prstGeom>
          <a:noFill/>
          <a:ln>
            <a:noFill/>
          </a:ln>
        </p:spPr>
      </p:pic>
      <p:pic>
        <p:nvPicPr>
          <p:cNvPr id="6225" name="Google Shape;6225;p113"/>
          <p:cNvPicPr preferRelativeResize="0"/>
          <p:nvPr/>
        </p:nvPicPr>
        <p:blipFill>
          <a:blip r:embed="rId3">
            <a:alphaModFix/>
          </a:blip>
          <a:stretch>
            <a:fillRect/>
          </a:stretch>
        </p:blipFill>
        <p:spPr>
          <a:xfrm>
            <a:off x="559750" y="2242238"/>
            <a:ext cx="2691924" cy="1004325"/>
          </a:xfrm>
          <a:prstGeom prst="rect">
            <a:avLst/>
          </a:prstGeom>
          <a:noFill/>
          <a:ln>
            <a:noFill/>
          </a:ln>
        </p:spPr>
      </p:pic>
      <p:pic>
        <p:nvPicPr>
          <p:cNvPr id="6226" name="Google Shape;6226;p113"/>
          <p:cNvPicPr preferRelativeResize="0"/>
          <p:nvPr/>
        </p:nvPicPr>
        <p:blipFill>
          <a:blip r:embed="rId3">
            <a:alphaModFix/>
          </a:blip>
          <a:stretch>
            <a:fillRect/>
          </a:stretch>
        </p:blipFill>
        <p:spPr>
          <a:xfrm>
            <a:off x="712150" y="2394638"/>
            <a:ext cx="2691924" cy="1004325"/>
          </a:xfrm>
          <a:prstGeom prst="rect">
            <a:avLst/>
          </a:prstGeom>
          <a:noFill/>
          <a:ln>
            <a:noFill/>
          </a:ln>
        </p:spPr>
      </p:pic>
      <p:pic>
        <p:nvPicPr>
          <p:cNvPr id="6227" name="Google Shape;6227;p113"/>
          <p:cNvPicPr preferRelativeResize="0"/>
          <p:nvPr/>
        </p:nvPicPr>
        <p:blipFill>
          <a:blip r:embed="rId3">
            <a:alphaModFix/>
          </a:blip>
          <a:stretch>
            <a:fillRect/>
          </a:stretch>
        </p:blipFill>
        <p:spPr>
          <a:xfrm>
            <a:off x="864550" y="2547038"/>
            <a:ext cx="2691924" cy="1004325"/>
          </a:xfrm>
          <a:prstGeom prst="rect">
            <a:avLst/>
          </a:prstGeom>
          <a:noFill/>
          <a:ln>
            <a:noFill/>
          </a:ln>
        </p:spPr>
      </p:pic>
      <p:pic>
        <p:nvPicPr>
          <p:cNvPr id="6228" name="Google Shape;6228;p113"/>
          <p:cNvPicPr preferRelativeResize="0"/>
          <p:nvPr/>
        </p:nvPicPr>
        <p:blipFill>
          <a:blip r:embed="rId4">
            <a:alphaModFix/>
          </a:blip>
          <a:stretch>
            <a:fillRect/>
          </a:stretch>
        </p:blipFill>
        <p:spPr>
          <a:xfrm>
            <a:off x="698325" y="3999500"/>
            <a:ext cx="2813875" cy="675151"/>
          </a:xfrm>
          <a:prstGeom prst="rect">
            <a:avLst/>
          </a:prstGeom>
          <a:noFill/>
          <a:ln>
            <a:noFill/>
          </a:ln>
        </p:spPr>
      </p:pic>
      <p:pic>
        <p:nvPicPr>
          <p:cNvPr id="6229" name="Google Shape;6229;p113"/>
          <p:cNvPicPr preferRelativeResize="0"/>
          <p:nvPr/>
        </p:nvPicPr>
        <p:blipFill>
          <a:blip r:embed="rId4">
            <a:alphaModFix/>
          </a:blip>
          <a:stretch>
            <a:fillRect/>
          </a:stretch>
        </p:blipFill>
        <p:spPr>
          <a:xfrm>
            <a:off x="850725" y="4151900"/>
            <a:ext cx="2813875" cy="675151"/>
          </a:xfrm>
          <a:prstGeom prst="rect">
            <a:avLst/>
          </a:prstGeom>
          <a:noFill/>
          <a:ln>
            <a:noFill/>
          </a:ln>
        </p:spPr>
      </p:pic>
      <p:pic>
        <p:nvPicPr>
          <p:cNvPr id="6230" name="Google Shape;6230;p113"/>
          <p:cNvPicPr preferRelativeResize="0"/>
          <p:nvPr/>
        </p:nvPicPr>
        <p:blipFill>
          <a:blip r:embed="rId4">
            <a:alphaModFix/>
          </a:blip>
          <a:stretch>
            <a:fillRect/>
          </a:stretch>
        </p:blipFill>
        <p:spPr>
          <a:xfrm>
            <a:off x="1003125" y="4304300"/>
            <a:ext cx="2813875" cy="675151"/>
          </a:xfrm>
          <a:prstGeom prst="rect">
            <a:avLst/>
          </a:prstGeom>
          <a:noFill/>
          <a:ln>
            <a:noFill/>
          </a:ln>
        </p:spPr>
      </p:pic>
      <p:graphicFrame>
        <p:nvGraphicFramePr>
          <p:cNvPr id="6231" name="Google Shape;6231;p113"/>
          <p:cNvGraphicFramePr/>
          <p:nvPr/>
        </p:nvGraphicFramePr>
        <p:xfrm>
          <a:off x="4572000" y="2000250"/>
          <a:ext cx="3000000" cy="3000000"/>
        </p:xfrm>
        <a:graphic>
          <a:graphicData uri="http://schemas.openxmlformats.org/drawingml/2006/table">
            <a:tbl>
              <a:tblPr>
                <a:noFill/>
                <a:tableStyleId>{5797477F-2F76-4C92-A210-0B4FA1637F13}</a:tableStyleId>
              </a:tblPr>
              <a:tblGrid>
                <a:gridCol w="890175"/>
                <a:gridCol w="890175"/>
                <a:gridCol w="890175"/>
                <a:gridCol w="801500"/>
                <a:gridCol w="978850"/>
              </a:tblGrid>
              <a:tr h="609575">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GB" sz="1200"/>
                        <a:t>M1</a:t>
                      </a:r>
                      <a:endParaRPr sz="1200"/>
                    </a:p>
                  </a:txBody>
                  <a:tcPr marT="91425" marB="91425" marR="91425" marL="91425"/>
                </a:tc>
                <a:tc>
                  <a:txBody>
                    <a:bodyPr/>
                    <a:lstStyle/>
                    <a:p>
                      <a:pPr indent="0" lvl="0" marL="0" rtl="0" algn="ctr">
                        <a:spcBef>
                          <a:spcPts val="0"/>
                        </a:spcBef>
                        <a:spcAft>
                          <a:spcPts val="0"/>
                        </a:spcAft>
                        <a:buNone/>
                      </a:pPr>
                      <a:r>
                        <a:rPr lang="en-GB" sz="1200"/>
                        <a:t>Galaxy</a:t>
                      </a:r>
                      <a:endParaRPr sz="1200"/>
                    </a:p>
                  </a:txBody>
                  <a:tcPr marT="91425" marB="91425" marR="91425" marL="91425"/>
                </a:tc>
                <a:tc>
                  <a:txBody>
                    <a:bodyPr/>
                    <a:lstStyle/>
                    <a:p>
                      <a:pPr indent="0" lvl="0" marL="0" rtl="0" algn="ctr">
                        <a:spcBef>
                          <a:spcPts val="0"/>
                        </a:spcBef>
                        <a:spcAft>
                          <a:spcPts val="0"/>
                        </a:spcAft>
                        <a:buNone/>
                      </a:pPr>
                      <a:r>
                        <a:rPr lang="en-GB" sz="1200"/>
                        <a:t>...</a:t>
                      </a:r>
                      <a:endParaRPr sz="1200"/>
                    </a:p>
                  </a:txBody>
                  <a:tcPr marT="91425" marB="91425" marR="91425" marL="91425"/>
                </a:tc>
                <a:tc>
                  <a:txBody>
                    <a:bodyPr/>
                    <a:lstStyle/>
                    <a:p>
                      <a:pPr indent="0" lvl="0" marL="0" rtl="0" algn="ctr">
                        <a:spcBef>
                          <a:spcPts val="0"/>
                        </a:spcBef>
                        <a:spcAft>
                          <a:spcPts val="0"/>
                        </a:spcAft>
                        <a:buNone/>
                      </a:pPr>
                      <a:r>
                        <a:rPr b="1" lang="en-GB" sz="1200"/>
                        <a:t>Subreddit</a:t>
                      </a:r>
                      <a:endParaRPr b="1" sz="1200"/>
                    </a:p>
                  </a:txBody>
                  <a:tcPr marT="91425" marB="91425" marR="91425" marL="91425">
                    <a:solidFill>
                      <a:schemeClr val="accent1"/>
                    </a:solidFill>
                  </a:tcPr>
                </a:tc>
              </a:tr>
              <a:tr h="609575">
                <a:tc>
                  <a:txBody>
                    <a:bodyPr/>
                    <a:lstStyle/>
                    <a:p>
                      <a:pPr indent="0" lvl="0" marL="0" rtl="0" algn="l">
                        <a:spcBef>
                          <a:spcPts val="0"/>
                        </a:spcBef>
                        <a:spcAft>
                          <a:spcPts val="0"/>
                        </a:spcAft>
                        <a:buNone/>
                      </a:pPr>
                      <a:r>
                        <a:rPr lang="en-GB" sz="1200"/>
                        <a:t>Post 1</a:t>
                      </a:r>
                      <a:endParaRPr sz="1200"/>
                    </a:p>
                  </a:txBody>
                  <a:tcPr marT="91425" marB="91425" marR="91425" marL="91425"/>
                </a:tc>
                <a:tc>
                  <a:txBody>
                    <a:bodyPr/>
                    <a:lstStyle/>
                    <a:p>
                      <a:pPr indent="0" lvl="0" marL="0" rtl="0" algn="ctr">
                        <a:spcBef>
                          <a:spcPts val="0"/>
                        </a:spcBef>
                        <a:spcAft>
                          <a:spcPts val="0"/>
                        </a:spcAft>
                        <a:buNone/>
                      </a:pPr>
                      <a:r>
                        <a:rPr lang="en-GB" sz="1200"/>
                        <a:t>1</a:t>
                      </a:r>
                      <a:endParaRPr sz="1200"/>
                    </a:p>
                  </a:txBody>
                  <a:tcPr marT="91425" marB="91425" marR="91425" marL="91425"/>
                </a:tc>
                <a:tc>
                  <a:txBody>
                    <a:bodyPr/>
                    <a:lstStyle/>
                    <a:p>
                      <a:pPr indent="0" lvl="0" marL="0" rtl="0" algn="ctr">
                        <a:spcBef>
                          <a:spcPts val="0"/>
                        </a:spcBef>
                        <a:spcAft>
                          <a:spcPts val="0"/>
                        </a:spcAft>
                        <a:buNone/>
                      </a:pPr>
                      <a:r>
                        <a:rPr lang="en-GB" sz="1200"/>
                        <a:t>0</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GB" sz="1200"/>
                        <a:t>Apple</a:t>
                      </a:r>
                      <a:endParaRPr sz="1200"/>
                    </a:p>
                  </a:txBody>
                  <a:tcPr marT="91425" marB="91425" marR="91425" marL="91425">
                    <a:solidFill>
                      <a:schemeClr val="accent1"/>
                    </a:solidFill>
                  </a:tcPr>
                </a:tc>
              </a:tr>
              <a:tr h="609575">
                <a:tc>
                  <a:txBody>
                    <a:bodyPr/>
                    <a:lstStyle/>
                    <a:p>
                      <a:pPr indent="0" lvl="0" marL="0" rtl="0" algn="l">
                        <a:spcBef>
                          <a:spcPts val="0"/>
                        </a:spcBef>
                        <a:spcAft>
                          <a:spcPts val="0"/>
                        </a:spcAft>
                        <a:buNone/>
                      </a:pPr>
                      <a:r>
                        <a:rPr lang="en-GB" sz="1200"/>
                        <a:t>Post 2</a:t>
                      </a:r>
                      <a:endParaRPr sz="1200"/>
                    </a:p>
                  </a:txBody>
                  <a:tcPr marT="91425" marB="91425" marR="91425" marL="91425"/>
                </a:tc>
                <a:tc>
                  <a:txBody>
                    <a:bodyPr/>
                    <a:lstStyle/>
                    <a:p>
                      <a:pPr indent="0" lvl="0" marL="0" rtl="0" algn="ctr">
                        <a:spcBef>
                          <a:spcPts val="0"/>
                        </a:spcBef>
                        <a:spcAft>
                          <a:spcPts val="0"/>
                        </a:spcAft>
                        <a:buNone/>
                      </a:pPr>
                      <a:r>
                        <a:rPr lang="en-GB" sz="1200"/>
                        <a:t>0</a:t>
                      </a:r>
                      <a:endParaRPr sz="1200"/>
                    </a:p>
                  </a:txBody>
                  <a:tcPr marT="91425" marB="91425" marR="91425" marL="91425"/>
                </a:tc>
                <a:tc>
                  <a:txBody>
                    <a:bodyPr/>
                    <a:lstStyle/>
                    <a:p>
                      <a:pPr indent="0" lvl="0" marL="0" rtl="0" algn="ctr">
                        <a:spcBef>
                          <a:spcPts val="0"/>
                        </a:spcBef>
                        <a:spcAft>
                          <a:spcPts val="0"/>
                        </a:spcAft>
                        <a:buNone/>
                      </a:pPr>
                      <a:r>
                        <a:rPr lang="en-GB" sz="1200"/>
                        <a:t>1</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GB" sz="1200"/>
                        <a:t>Samsung</a:t>
                      </a:r>
                      <a:endParaRPr sz="1200"/>
                    </a:p>
                  </a:txBody>
                  <a:tcPr marT="91425" marB="91425" marR="91425" marL="91425">
                    <a:solidFill>
                      <a:schemeClr val="accent1"/>
                    </a:solidFill>
                  </a:tcPr>
                </a:tc>
              </a:tr>
            </a:tbl>
          </a:graphicData>
        </a:graphic>
      </p:graphicFrame>
      <p:sp>
        <p:nvSpPr>
          <p:cNvPr id="6232" name="Google Shape;6232;p113"/>
          <p:cNvSpPr txBox="1"/>
          <p:nvPr/>
        </p:nvSpPr>
        <p:spPr>
          <a:xfrm>
            <a:off x="3518775" y="1621200"/>
            <a:ext cx="1043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t>Tokenize, Remove Stopwords, Lemmatize, Vectorize</a:t>
            </a:r>
            <a:endParaRPr i="1" sz="1200"/>
          </a:p>
        </p:txBody>
      </p:sp>
      <p:sp>
        <p:nvSpPr>
          <p:cNvPr id="6233" name="Google Shape;6233;p113"/>
          <p:cNvSpPr/>
          <p:nvPr/>
        </p:nvSpPr>
        <p:spPr>
          <a:xfrm>
            <a:off x="1686875" y="2594575"/>
            <a:ext cx="264000" cy="2787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13"/>
          <p:cNvSpPr/>
          <p:nvPr/>
        </p:nvSpPr>
        <p:spPr>
          <a:xfrm>
            <a:off x="3191675" y="4350125"/>
            <a:ext cx="364800" cy="2787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13"/>
          <p:cNvSpPr txBox="1"/>
          <p:nvPr/>
        </p:nvSpPr>
        <p:spPr>
          <a:xfrm>
            <a:off x="5510729" y="1334550"/>
            <a:ext cx="248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t>Individual words from all posts</a:t>
            </a:r>
            <a:endParaRPr i="1" sz="1200"/>
          </a:p>
        </p:txBody>
      </p:sp>
      <p:sp>
        <p:nvSpPr>
          <p:cNvPr id="6236" name="Google Shape;6236;p113"/>
          <p:cNvSpPr/>
          <p:nvPr/>
        </p:nvSpPr>
        <p:spPr>
          <a:xfrm rot="-5400000">
            <a:off x="6619675" y="514900"/>
            <a:ext cx="264000" cy="2573400"/>
          </a:xfrm>
          <a:prstGeom prst="rightBrace">
            <a:avLst>
              <a:gd fmla="val 50000" name="adj1"/>
              <a:gd fmla="val 49284"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13"/>
          <p:cNvSpPr/>
          <p:nvPr/>
        </p:nvSpPr>
        <p:spPr>
          <a:xfrm>
            <a:off x="5641450" y="2633300"/>
            <a:ext cx="444300" cy="3936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13"/>
          <p:cNvSpPr txBox="1"/>
          <p:nvPr/>
        </p:nvSpPr>
        <p:spPr>
          <a:xfrm>
            <a:off x="4698673" y="3956350"/>
            <a:ext cx="155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t>Frequency of M1 appearing in post 1</a:t>
            </a:r>
            <a:endParaRPr i="1" sz="1200"/>
          </a:p>
        </p:txBody>
      </p:sp>
      <p:cxnSp>
        <p:nvCxnSpPr>
          <p:cNvPr id="6239" name="Google Shape;6239;p113"/>
          <p:cNvCxnSpPr>
            <a:stCxn id="6237" idx="4"/>
            <a:endCxn id="6238" idx="0"/>
          </p:cNvCxnSpPr>
          <p:nvPr/>
        </p:nvCxnSpPr>
        <p:spPr>
          <a:xfrm flipH="1">
            <a:off x="5475100" y="3026900"/>
            <a:ext cx="388500" cy="929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3" name="Shape 6243"/>
        <p:cNvGrpSpPr/>
        <p:nvPr/>
      </p:nvGrpSpPr>
      <p:grpSpPr>
        <a:xfrm>
          <a:off x="0" y="0"/>
          <a:ext cx="0" cy="0"/>
          <a:chOff x="0" y="0"/>
          <a:chExt cx="0" cy="0"/>
        </a:xfrm>
      </p:grpSpPr>
      <p:sp>
        <p:nvSpPr>
          <p:cNvPr id="6244" name="Google Shape;6244;p114"/>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Model Train-Test</a:t>
            </a:r>
            <a:endParaRPr/>
          </a:p>
        </p:txBody>
      </p:sp>
      <p:sp>
        <p:nvSpPr>
          <p:cNvPr id="6245" name="Google Shape;6245;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graphicFrame>
        <p:nvGraphicFramePr>
          <p:cNvPr id="6246" name="Google Shape;6246;p114"/>
          <p:cNvGraphicFramePr/>
          <p:nvPr/>
        </p:nvGraphicFramePr>
        <p:xfrm>
          <a:off x="76200" y="2000250"/>
          <a:ext cx="3000000" cy="3000000"/>
        </p:xfrm>
        <a:graphic>
          <a:graphicData uri="http://schemas.openxmlformats.org/drawingml/2006/table">
            <a:tbl>
              <a:tblPr>
                <a:noFill/>
                <a:tableStyleId>{5797477F-2F76-4C92-A210-0B4FA1637F13}</a:tableStyleId>
              </a:tblPr>
              <a:tblGrid>
                <a:gridCol w="890175"/>
                <a:gridCol w="890175"/>
                <a:gridCol w="890175"/>
                <a:gridCol w="801500"/>
                <a:gridCol w="978850"/>
              </a:tblGrid>
              <a:tr h="609575">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GB" sz="1200"/>
                        <a:t>M1</a:t>
                      </a:r>
                      <a:endParaRPr sz="1200"/>
                    </a:p>
                  </a:txBody>
                  <a:tcPr marT="91425" marB="91425" marR="91425" marL="91425"/>
                </a:tc>
                <a:tc>
                  <a:txBody>
                    <a:bodyPr/>
                    <a:lstStyle/>
                    <a:p>
                      <a:pPr indent="0" lvl="0" marL="0" rtl="0" algn="ctr">
                        <a:spcBef>
                          <a:spcPts val="0"/>
                        </a:spcBef>
                        <a:spcAft>
                          <a:spcPts val="0"/>
                        </a:spcAft>
                        <a:buNone/>
                      </a:pPr>
                      <a:r>
                        <a:rPr lang="en-GB" sz="1200"/>
                        <a:t>Galaxy</a:t>
                      </a:r>
                      <a:endParaRPr sz="1200"/>
                    </a:p>
                  </a:txBody>
                  <a:tcPr marT="91425" marB="91425" marR="91425" marL="91425"/>
                </a:tc>
                <a:tc>
                  <a:txBody>
                    <a:bodyPr/>
                    <a:lstStyle/>
                    <a:p>
                      <a:pPr indent="0" lvl="0" marL="0" rtl="0" algn="ctr">
                        <a:spcBef>
                          <a:spcPts val="0"/>
                        </a:spcBef>
                        <a:spcAft>
                          <a:spcPts val="0"/>
                        </a:spcAft>
                        <a:buNone/>
                      </a:pPr>
                      <a:r>
                        <a:rPr lang="en-GB" sz="1200"/>
                        <a:t>...</a:t>
                      </a:r>
                      <a:endParaRPr sz="1200"/>
                    </a:p>
                  </a:txBody>
                  <a:tcPr marT="91425" marB="91425" marR="91425" marL="91425"/>
                </a:tc>
                <a:tc>
                  <a:txBody>
                    <a:bodyPr/>
                    <a:lstStyle/>
                    <a:p>
                      <a:pPr indent="0" lvl="0" marL="0" rtl="0" algn="ctr">
                        <a:spcBef>
                          <a:spcPts val="0"/>
                        </a:spcBef>
                        <a:spcAft>
                          <a:spcPts val="0"/>
                        </a:spcAft>
                        <a:buNone/>
                      </a:pPr>
                      <a:r>
                        <a:rPr b="1" lang="en-GB" sz="1200"/>
                        <a:t>Subreddit</a:t>
                      </a:r>
                      <a:endParaRPr b="1" sz="1200"/>
                    </a:p>
                  </a:txBody>
                  <a:tcPr marT="91425" marB="91425" marR="91425" marL="91425">
                    <a:solidFill>
                      <a:schemeClr val="accent1"/>
                    </a:solidFill>
                  </a:tcPr>
                </a:tc>
              </a:tr>
              <a:tr h="609575">
                <a:tc>
                  <a:txBody>
                    <a:bodyPr/>
                    <a:lstStyle/>
                    <a:p>
                      <a:pPr indent="0" lvl="0" marL="0" rtl="0" algn="l">
                        <a:spcBef>
                          <a:spcPts val="0"/>
                        </a:spcBef>
                        <a:spcAft>
                          <a:spcPts val="0"/>
                        </a:spcAft>
                        <a:buNone/>
                      </a:pPr>
                      <a:r>
                        <a:rPr lang="en-GB" sz="1200"/>
                        <a:t>Post 1</a:t>
                      </a:r>
                      <a:endParaRPr sz="1200"/>
                    </a:p>
                  </a:txBody>
                  <a:tcPr marT="91425" marB="91425" marR="91425" marL="91425"/>
                </a:tc>
                <a:tc>
                  <a:txBody>
                    <a:bodyPr/>
                    <a:lstStyle/>
                    <a:p>
                      <a:pPr indent="0" lvl="0" marL="0" rtl="0" algn="ctr">
                        <a:spcBef>
                          <a:spcPts val="0"/>
                        </a:spcBef>
                        <a:spcAft>
                          <a:spcPts val="0"/>
                        </a:spcAft>
                        <a:buNone/>
                      </a:pPr>
                      <a:r>
                        <a:rPr lang="en-GB" sz="1200"/>
                        <a:t>1</a:t>
                      </a:r>
                      <a:endParaRPr sz="1200"/>
                    </a:p>
                  </a:txBody>
                  <a:tcPr marT="91425" marB="91425" marR="91425" marL="91425"/>
                </a:tc>
                <a:tc>
                  <a:txBody>
                    <a:bodyPr/>
                    <a:lstStyle/>
                    <a:p>
                      <a:pPr indent="0" lvl="0" marL="0" rtl="0" algn="ctr">
                        <a:spcBef>
                          <a:spcPts val="0"/>
                        </a:spcBef>
                        <a:spcAft>
                          <a:spcPts val="0"/>
                        </a:spcAft>
                        <a:buNone/>
                      </a:pPr>
                      <a:r>
                        <a:rPr lang="en-GB" sz="1200"/>
                        <a:t>0</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GB" sz="1200"/>
                        <a:t>Apple</a:t>
                      </a:r>
                      <a:endParaRPr sz="1200"/>
                    </a:p>
                  </a:txBody>
                  <a:tcPr marT="91425" marB="91425" marR="91425" marL="91425">
                    <a:solidFill>
                      <a:schemeClr val="accent1"/>
                    </a:solidFill>
                  </a:tcPr>
                </a:tc>
              </a:tr>
              <a:tr h="609575">
                <a:tc>
                  <a:txBody>
                    <a:bodyPr/>
                    <a:lstStyle/>
                    <a:p>
                      <a:pPr indent="0" lvl="0" marL="0" rtl="0" algn="l">
                        <a:spcBef>
                          <a:spcPts val="0"/>
                        </a:spcBef>
                        <a:spcAft>
                          <a:spcPts val="0"/>
                        </a:spcAft>
                        <a:buNone/>
                      </a:pPr>
                      <a:r>
                        <a:rPr lang="en-GB" sz="1200"/>
                        <a:t>Post 2</a:t>
                      </a:r>
                      <a:endParaRPr sz="1200"/>
                    </a:p>
                  </a:txBody>
                  <a:tcPr marT="91425" marB="91425" marR="91425" marL="91425"/>
                </a:tc>
                <a:tc>
                  <a:txBody>
                    <a:bodyPr/>
                    <a:lstStyle/>
                    <a:p>
                      <a:pPr indent="0" lvl="0" marL="0" rtl="0" algn="ctr">
                        <a:spcBef>
                          <a:spcPts val="0"/>
                        </a:spcBef>
                        <a:spcAft>
                          <a:spcPts val="0"/>
                        </a:spcAft>
                        <a:buNone/>
                      </a:pPr>
                      <a:r>
                        <a:rPr lang="en-GB" sz="1200"/>
                        <a:t>0</a:t>
                      </a:r>
                      <a:endParaRPr sz="1200"/>
                    </a:p>
                  </a:txBody>
                  <a:tcPr marT="91425" marB="91425" marR="91425" marL="91425"/>
                </a:tc>
                <a:tc>
                  <a:txBody>
                    <a:bodyPr/>
                    <a:lstStyle/>
                    <a:p>
                      <a:pPr indent="0" lvl="0" marL="0" rtl="0" algn="ctr">
                        <a:spcBef>
                          <a:spcPts val="0"/>
                        </a:spcBef>
                        <a:spcAft>
                          <a:spcPts val="0"/>
                        </a:spcAft>
                        <a:buNone/>
                      </a:pPr>
                      <a:r>
                        <a:rPr lang="en-GB" sz="1200"/>
                        <a:t>1</a:t>
                      </a:r>
                      <a:endParaRPr sz="1200"/>
                    </a:p>
                  </a:txBody>
                  <a:tcPr marT="91425" marB="91425" marR="91425" marL="91425"/>
                </a:tc>
                <a:tc>
                  <a:txBody>
                    <a:bodyPr/>
                    <a:lstStyle/>
                    <a:p>
                      <a:pPr indent="0" lvl="0" marL="0" rtl="0" algn="ctr">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GB" sz="1200"/>
                        <a:t>Samsung</a:t>
                      </a:r>
                      <a:endParaRPr sz="1200"/>
                    </a:p>
                  </a:txBody>
                  <a:tcPr marT="91425" marB="91425" marR="91425" marL="91425">
                    <a:solidFill>
                      <a:schemeClr val="accent1"/>
                    </a:solidFill>
                  </a:tcPr>
                </a:tc>
              </a:tr>
            </a:tbl>
          </a:graphicData>
        </a:graphic>
      </p:graphicFrame>
      <p:sp>
        <p:nvSpPr>
          <p:cNvPr id="6247" name="Google Shape;6247;p114"/>
          <p:cNvSpPr txBox="1"/>
          <p:nvPr/>
        </p:nvSpPr>
        <p:spPr>
          <a:xfrm>
            <a:off x="1014929" y="1334550"/>
            <a:ext cx="248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t>Individual words from all posts</a:t>
            </a:r>
            <a:endParaRPr i="1" sz="1200"/>
          </a:p>
        </p:txBody>
      </p:sp>
      <p:sp>
        <p:nvSpPr>
          <p:cNvPr id="6248" name="Google Shape;6248;p114"/>
          <p:cNvSpPr/>
          <p:nvPr/>
        </p:nvSpPr>
        <p:spPr>
          <a:xfrm rot="-5400000">
            <a:off x="2123875" y="514900"/>
            <a:ext cx="264000" cy="2573400"/>
          </a:xfrm>
          <a:prstGeom prst="rightBrace">
            <a:avLst>
              <a:gd fmla="val 50000" name="adj1"/>
              <a:gd fmla="val 49284"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14"/>
          <p:cNvSpPr/>
          <p:nvPr/>
        </p:nvSpPr>
        <p:spPr>
          <a:xfrm>
            <a:off x="1145650" y="2633300"/>
            <a:ext cx="444300" cy="3936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14"/>
          <p:cNvSpPr txBox="1"/>
          <p:nvPr/>
        </p:nvSpPr>
        <p:spPr>
          <a:xfrm>
            <a:off x="202873" y="3956350"/>
            <a:ext cx="155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t>Frequency of M1 appearing in post 1</a:t>
            </a:r>
            <a:endParaRPr i="1" sz="1200"/>
          </a:p>
        </p:txBody>
      </p:sp>
      <p:cxnSp>
        <p:nvCxnSpPr>
          <p:cNvPr id="6251" name="Google Shape;6251;p114"/>
          <p:cNvCxnSpPr>
            <a:stCxn id="6249" idx="4"/>
            <a:endCxn id="6250" idx="0"/>
          </p:cNvCxnSpPr>
          <p:nvPr/>
        </p:nvCxnSpPr>
        <p:spPr>
          <a:xfrm flipH="1">
            <a:off x="979300" y="3026900"/>
            <a:ext cx="388500" cy="929400"/>
          </a:xfrm>
          <a:prstGeom prst="straightConnector1">
            <a:avLst/>
          </a:prstGeom>
          <a:noFill/>
          <a:ln cap="flat" cmpd="sng" w="9525">
            <a:solidFill>
              <a:schemeClr val="dk2"/>
            </a:solidFill>
            <a:prstDash val="solid"/>
            <a:round/>
            <a:headEnd len="med" w="med" type="none"/>
            <a:tailEnd len="med" w="med" type="triangle"/>
          </a:ln>
        </p:spPr>
      </p:cxnSp>
      <p:sp>
        <p:nvSpPr>
          <p:cNvPr id="6252" name="Google Shape;6252;p114"/>
          <p:cNvSpPr txBox="1"/>
          <p:nvPr/>
        </p:nvSpPr>
        <p:spPr>
          <a:xfrm>
            <a:off x="4862150" y="1933600"/>
            <a:ext cx="115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Semi Condensed"/>
                <a:ea typeface="Barlow Semi Condensed"/>
                <a:cs typeface="Barlow Semi Condensed"/>
                <a:sym typeface="Barlow Semi Condensed"/>
              </a:rPr>
              <a:t>75% of posts</a:t>
            </a:r>
            <a:endParaRPr>
              <a:latin typeface="Barlow Semi Condensed"/>
              <a:ea typeface="Barlow Semi Condensed"/>
              <a:cs typeface="Barlow Semi Condensed"/>
              <a:sym typeface="Barlow Semi Condensed"/>
            </a:endParaRPr>
          </a:p>
        </p:txBody>
      </p:sp>
      <p:sp>
        <p:nvSpPr>
          <p:cNvPr id="6253" name="Google Shape;6253;p114"/>
          <p:cNvSpPr txBox="1"/>
          <p:nvPr/>
        </p:nvSpPr>
        <p:spPr>
          <a:xfrm>
            <a:off x="4718900" y="3525700"/>
            <a:ext cx="14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Semi Condensed"/>
                <a:ea typeface="Barlow Semi Condensed"/>
                <a:cs typeface="Barlow Semi Condensed"/>
                <a:sym typeface="Barlow Semi Condensed"/>
              </a:rPr>
              <a:t>2</a:t>
            </a:r>
            <a:r>
              <a:rPr lang="en-GB">
                <a:latin typeface="Barlow Semi Condensed"/>
                <a:ea typeface="Barlow Semi Condensed"/>
                <a:cs typeface="Barlow Semi Condensed"/>
                <a:sym typeface="Barlow Semi Condensed"/>
              </a:rPr>
              <a:t>5%of posts</a:t>
            </a:r>
            <a:endParaRPr>
              <a:latin typeface="Barlow Semi Condensed"/>
              <a:ea typeface="Barlow Semi Condensed"/>
              <a:cs typeface="Barlow Semi Condensed"/>
              <a:sym typeface="Barlow Semi Condensed"/>
            </a:endParaRPr>
          </a:p>
        </p:txBody>
      </p:sp>
      <p:sp>
        <p:nvSpPr>
          <p:cNvPr id="6254" name="Google Shape;6254;p114"/>
          <p:cNvSpPr/>
          <p:nvPr/>
        </p:nvSpPr>
        <p:spPr>
          <a:xfrm rot="5401948">
            <a:off x="6308023" y="3098533"/>
            <a:ext cx="1058700" cy="3327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Barlow Semi Condensed"/>
              <a:ea typeface="Barlow Semi Condensed"/>
              <a:cs typeface="Barlow Semi Condensed"/>
              <a:sym typeface="Barlow Semi Condensed"/>
            </a:endParaRPr>
          </a:p>
        </p:txBody>
      </p:sp>
      <p:grpSp>
        <p:nvGrpSpPr>
          <p:cNvPr id="6255" name="Google Shape;6255;p114"/>
          <p:cNvGrpSpPr/>
          <p:nvPr/>
        </p:nvGrpSpPr>
        <p:grpSpPr>
          <a:xfrm>
            <a:off x="6481099" y="1817941"/>
            <a:ext cx="712557" cy="785901"/>
            <a:chOff x="4206459" y="1191441"/>
            <a:chExt cx="712557" cy="785901"/>
          </a:xfrm>
        </p:grpSpPr>
        <p:sp>
          <p:nvSpPr>
            <p:cNvPr id="6256" name="Google Shape;6256;p114"/>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dk1"/>
            </a:solid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114"/>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chemeClr val="dk1"/>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114"/>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chemeClr val="dk1"/>
            </a:solid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114"/>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dk1"/>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0" name="Google Shape;6260;p114"/>
            <p:cNvGrpSpPr/>
            <p:nvPr/>
          </p:nvGrpSpPr>
          <p:grpSpPr>
            <a:xfrm>
              <a:off x="4644280" y="1290523"/>
              <a:ext cx="143716" cy="29463"/>
              <a:chOff x="4644280" y="1290523"/>
              <a:chExt cx="143716" cy="29463"/>
            </a:xfrm>
          </p:grpSpPr>
          <p:sp>
            <p:nvSpPr>
              <p:cNvPr id="6261" name="Google Shape;6261;p114"/>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14"/>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14"/>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14"/>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114"/>
            <p:cNvGrpSpPr/>
            <p:nvPr/>
          </p:nvGrpSpPr>
          <p:grpSpPr>
            <a:xfrm>
              <a:off x="4356567" y="1191441"/>
              <a:ext cx="143690" cy="29488"/>
              <a:chOff x="4356567" y="1191441"/>
              <a:chExt cx="143690" cy="29488"/>
            </a:xfrm>
          </p:grpSpPr>
          <p:sp>
            <p:nvSpPr>
              <p:cNvPr id="6266" name="Google Shape;6266;p114"/>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14"/>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14"/>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114"/>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114"/>
            <p:cNvGrpSpPr/>
            <p:nvPr/>
          </p:nvGrpSpPr>
          <p:grpSpPr>
            <a:xfrm>
              <a:off x="4339009" y="1863727"/>
              <a:ext cx="143703" cy="29476"/>
              <a:chOff x="4339009" y="1863727"/>
              <a:chExt cx="143703" cy="29476"/>
            </a:xfrm>
          </p:grpSpPr>
          <p:sp>
            <p:nvSpPr>
              <p:cNvPr id="6271" name="Google Shape;6271;p114"/>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14"/>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14"/>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114"/>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114"/>
            <p:cNvGrpSpPr/>
            <p:nvPr/>
          </p:nvGrpSpPr>
          <p:grpSpPr>
            <a:xfrm>
              <a:off x="4206459" y="1607315"/>
              <a:ext cx="29539" cy="142899"/>
              <a:chOff x="4206459" y="1607315"/>
              <a:chExt cx="29539" cy="142899"/>
            </a:xfrm>
          </p:grpSpPr>
          <p:sp>
            <p:nvSpPr>
              <p:cNvPr id="6276" name="Google Shape;6276;p114"/>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114"/>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14"/>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14"/>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0" name="Google Shape;6280;p114"/>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14"/>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14"/>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14"/>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4" name="Google Shape;6284;p114"/>
            <p:cNvGrpSpPr/>
            <p:nvPr/>
          </p:nvGrpSpPr>
          <p:grpSpPr>
            <a:xfrm>
              <a:off x="4889463" y="1423737"/>
              <a:ext cx="29552" cy="142899"/>
              <a:chOff x="4889463" y="1423737"/>
              <a:chExt cx="29552" cy="142899"/>
            </a:xfrm>
          </p:grpSpPr>
          <p:sp>
            <p:nvSpPr>
              <p:cNvPr id="6285" name="Google Shape;6285;p114"/>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14"/>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114"/>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14"/>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114"/>
            <p:cNvGrpSpPr/>
            <p:nvPr/>
          </p:nvGrpSpPr>
          <p:grpSpPr>
            <a:xfrm>
              <a:off x="4771663" y="1876896"/>
              <a:ext cx="108651" cy="100447"/>
              <a:chOff x="4771663" y="1876896"/>
              <a:chExt cx="108651" cy="100447"/>
            </a:xfrm>
          </p:grpSpPr>
          <p:sp>
            <p:nvSpPr>
              <p:cNvPr id="6290" name="Google Shape;6290;p114"/>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14"/>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14"/>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14"/>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94" name="Google Shape;6294;p114"/>
          <p:cNvSpPr txBox="1"/>
          <p:nvPr/>
        </p:nvSpPr>
        <p:spPr>
          <a:xfrm>
            <a:off x="6173925" y="1417750"/>
            <a:ext cx="132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Semi Condensed"/>
                <a:ea typeface="Barlow Semi Condensed"/>
                <a:cs typeface="Barlow Semi Condensed"/>
                <a:sym typeface="Barlow Semi Condensed"/>
              </a:rPr>
              <a:t>Train the model</a:t>
            </a:r>
            <a:endParaRPr>
              <a:latin typeface="Barlow Semi Condensed"/>
              <a:ea typeface="Barlow Semi Condensed"/>
              <a:cs typeface="Barlow Semi Condensed"/>
              <a:sym typeface="Barlow Semi Condensed"/>
            </a:endParaRPr>
          </a:p>
        </p:txBody>
      </p:sp>
      <p:pic>
        <p:nvPicPr>
          <p:cNvPr id="6295" name="Google Shape;6295;p114"/>
          <p:cNvPicPr preferRelativeResize="0"/>
          <p:nvPr/>
        </p:nvPicPr>
        <p:blipFill>
          <a:blip r:embed="rId3">
            <a:alphaModFix/>
          </a:blip>
          <a:stretch>
            <a:fillRect/>
          </a:stretch>
        </p:blipFill>
        <p:spPr>
          <a:xfrm>
            <a:off x="5170675" y="3925896"/>
            <a:ext cx="1648446" cy="615000"/>
          </a:xfrm>
          <a:prstGeom prst="rect">
            <a:avLst/>
          </a:prstGeom>
          <a:noFill/>
          <a:ln>
            <a:noFill/>
          </a:ln>
        </p:spPr>
      </p:pic>
      <p:pic>
        <p:nvPicPr>
          <p:cNvPr id="6296" name="Google Shape;6296;p114"/>
          <p:cNvPicPr preferRelativeResize="0"/>
          <p:nvPr/>
        </p:nvPicPr>
        <p:blipFill>
          <a:blip r:embed="rId4">
            <a:alphaModFix/>
          </a:blip>
          <a:stretch>
            <a:fillRect/>
          </a:stretch>
        </p:blipFill>
        <p:spPr>
          <a:xfrm>
            <a:off x="6888825" y="4110250"/>
            <a:ext cx="1667950" cy="554100"/>
          </a:xfrm>
          <a:prstGeom prst="rect">
            <a:avLst/>
          </a:prstGeom>
          <a:noFill/>
          <a:ln>
            <a:noFill/>
          </a:ln>
        </p:spPr>
      </p:pic>
      <p:sp>
        <p:nvSpPr>
          <p:cNvPr id="6297" name="Google Shape;6297;p114"/>
          <p:cNvSpPr txBox="1"/>
          <p:nvPr/>
        </p:nvSpPr>
        <p:spPr>
          <a:xfrm>
            <a:off x="7059350" y="2944725"/>
            <a:ext cx="1552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Semi Condensed"/>
                <a:ea typeface="Barlow Semi Condensed"/>
                <a:cs typeface="Barlow Semi Condensed"/>
                <a:sym typeface="Barlow Semi Condensed"/>
              </a:rPr>
              <a:t>Apply on unseen posts and predict a classification</a:t>
            </a:r>
            <a:endParaRPr>
              <a:latin typeface="Barlow Semi Condensed"/>
              <a:ea typeface="Barlow Semi Condensed"/>
              <a:cs typeface="Barlow Semi Condensed"/>
              <a:sym typeface="Barlow Semi Condensed"/>
            </a:endParaRPr>
          </a:p>
        </p:txBody>
      </p:sp>
      <p:cxnSp>
        <p:nvCxnSpPr>
          <p:cNvPr id="6298" name="Google Shape;6298;p114"/>
          <p:cNvCxnSpPr/>
          <p:nvPr/>
        </p:nvCxnSpPr>
        <p:spPr>
          <a:xfrm flipH="1" rot="10800000">
            <a:off x="4567075" y="2006325"/>
            <a:ext cx="1751700" cy="1175100"/>
          </a:xfrm>
          <a:prstGeom prst="straightConnector1">
            <a:avLst/>
          </a:prstGeom>
          <a:noFill/>
          <a:ln cap="flat" cmpd="sng" w="9525">
            <a:solidFill>
              <a:schemeClr val="dk2"/>
            </a:solidFill>
            <a:prstDash val="solid"/>
            <a:round/>
            <a:headEnd len="med" w="med" type="none"/>
            <a:tailEnd len="med" w="med" type="triangle"/>
          </a:ln>
        </p:spPr>
      </p:cxnSp>
      <p:cxnSp>
        <p:nvCxnSpPr>
          <p:cNvPr id="6299" name="Google Shape;6299;p114"/>
          <p:cNvCxnSpPr/>
          <p:nvPr/>
        </p:nvCxnSpPr>
        <p:spPr>
          <a:xfrm>
            <a:off x="4556000" y="3203600"/>
            <a:ext cx="1884600" cy="676200"/>
          </a:xfrm>
          <a:prstGeom prst="straightConnector1">
            <a:avLst/>
          </a:prstGeom>
          <a:noFill/>
          <a:ln cap="flat" cmpd="sng" w="9525">
            <a:solidFill>
              <a:schemeClr val="dk2"/>
            </a:solidFill>
            <a:prstDash val="solid"/>
            <a:round/>
            <a:headEnd len="med" w="med" type="none"/>
            <a:tailEnd len="med" w="med" type="triangle"/>
          </a:ln>
        </p:spPr>
      </p:cxnSp>
      <p:sp>
        <p:nvSpPr>
          <p:cNvPr id="6300" name="Google Shape;6300;p114"/>
          <p:cNvSpPr txBox="1"/>
          <p:nvPr/>
        </p:nvSpPr>
        <p:spPr>
          <a:xfrm>
            <a:off x="3734300" y="4526288"/>
            <a:ext cx="15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Semi Condensed"/>
                <a:ea typeface="Barlow Semi Condensed"/>
                <a:cs typeface="Barlow Semi Condensed"/>
                <a:sym typeface="Barlow Semi Condensed"/>
              </a:rPr>
              <a:t>Prediction: </a:t>
            </a:r>
            <a:endParaRPr>
              <a:latin typeface="Barlow Semi Condensed"/>
              <a:ea typeface="Barlow Semi Condensed"/>
              <a:cs typeface="Barlow Semi Condensed"/>
              <a:sym typeface="Barlow Semi Condensed"/>
            </a:endParaRPr>
          </a:p>
        </p:txBody>
      </p:sp>
      <p:pic>
        <p:nvPicPr>
          <p:cNvPr id="6301" name="Google Shape;6301;p114"/>
          <p:cNvPicPr preferRelativeResize="0"/>
          <p:nvPr/>
        </p:nvPicPr>
        <p:blipFill>
          <a:blip r:embed="rId5">
            <a:alphaModFix/>
          </a:blip>
          <a:stretch>
            <a:fillRect/>
          </a:stretch>
        </p:blipFill>
        <p:spPr>
          <a:xfrm>
            <a:off x="4593975" y="4587000"/>
            <a:ext cx="1808650" cy="278775"/>
          </a:xfrm>
          <a:prstGeom prst="rect">
            <a:avLst/>
          </a:prstGeom>
          <a:noFill/>
          <a:ln>
            <a:noFill/>
          </a:ln>
        </p:spPr>
      </p:pic>
      <p:sp>
        <p:nvSpPr>
          <p:cNvPr id="6302" name="Google Shape;6302;p114"/>
          <p:cNvSpPr txBox="1"/>
          <p:nvPr/>
        </p:nvSpPr>
        <p:spPr>
          <a:xfrm>
            <a:off x="6318775" y="4672563"/>
            <a:ext cx="15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Semi Condensed"/>
                <a:ea typeface="Barlow Semi Condensed"/>
                <a:cs typeface="Barlow Semi Condensed"/>
                <a:sym typeface="Barlow Semi Condensed"/>
              </a:rPr>
              <a:t>Prediction: </a:t>
            </a:r>
            <a:endParaRPr>
              <a:latin typeface="Barlow Semi Condensed"/>
              <a:ea typeface="Barlow Semi Condensed"/>
              <a:cs typeface="Barlow Semi Condensed"/>
              <a:sym typeface="Barlow Semi Condensed"/>
            </a:endParaRPr>
          </a:p>
        </p:txBody>
      </p:sp>
      <p:pic>
        <p:nvPicPr>
          <p:cNvPr id="6303" name="Google Shape;6303;p114"/>
          <p:cNvPicPr preferRelativeResize="0"/>
          <p:nvPr/>
        </p:nvPicPr>
        <p:blipFill>
          <a:blip r:embed="rId6">
            <a:alphaModFix/>
          </a:blip>
          <a:stretch>
            <a:fillRect/>
          </a:stretch>
        </p:blipFill>
        <p:spPr>
          <a:xfrm>
            <a:off x="7301488" y="4706326"/>
            <a:ext cx="842628" cy="332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7" name="Shape 6307"/>
        <p:cNvGrpSpPr/>
        <p:nvPr/>
      </p:nvGrpSpPr>
      <p:grpSpPr>
        <a:xfrm>
          <a:off x="0" y="0"/>
          <a:ext cx="0" cy="0"/>
          <a:chOff x="0" y="0"/>
          <a:chExt cx="0" cy="0"/>
        </a:xfrm>
      </p:grpSpPr>
      <p:sp>
        <p:nvSpPr>
          <p:cNvPr id="6308" name="Google Shape;6308;p1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Shortlist of Model Choices</a:t>
            </a:r>
            <a:endParaRPr/>
          </a:p>
        </p:txBody>
      </p:sp>
      <p:sp>
        <p:nvSpPr>
          <p:cNvPr id="6309" name="Google Shape;6309;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grpSp>
        <p:nvGrpSpPr>
          <p:cNvPr id="6310" name="Google Shape;6310;p115"/>
          <p:cNvGrpSpPr/>
          <p:nvPr/>
        </p:nvGrpSpPr>
        <p:grpSpPr>
          <a:xfrm>
            <a:off x="6591949" y="347291"/>
            <a:ext cx="712557" cy="785901"/>
            <a:chOff x="4206459" y="1191441"/>
            <a:chExt cx="712557" cy="785901"/>
          </a:xfrm>
        </p:grpSpPr>
        <p:sp>
          <p:nvSpPr>
            <p:cNvPr id="6311" name="Google Shape;6311;p115"/>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chemeClr val="dk1"/>
            </a:solid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12" name="Google Shape;6312;p115"/>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chemeClr val="dk1"/>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13" name="Google Shape;6313;p115"/>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chemeClr val="dk1"/>
            </a:solid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14" name="Google Shape;6314;p115"/>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dk1"/>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315" name="Google Shape;6315;p115"/>
            <p:cNvGrpSpPr/>
            <p:nvPr/>
          </p:nvGrpSpPr>
          <p:grpSpPr>
            <a:xfrm>
              <a:off x="4644280" y="1290523"/>
              <a:ext cx="143716" cy="29463"/>
              <a:chOff x="4644280" y="1290523"/>
              <a:chExt cx="143716" cy="29463"/>
            </a:xfrm>
          </p:grpSpPr>
          <p:sp>
            <p:nvSpPr>
              <p:cNvPr id="6316" name="Google Shape;6316;p115"/>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17" name="Google Shape;6317;p115"/>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18" name="Google Shape;6318;p115"/>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19" name="Google Shape;6319;p115"/>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320" name="Google Shape;6320;p115"/>
            <p:cNvGrpSpPr/>
            <p:nvPr/>
          </p:nvGrpSpPr>
          <p:grpSpPr>
            <a:xfrm>
              <a:off x="4356567" y="1191441"/>
              <a:ext cx="143690" cy="29488"/>
              <a:chOff x="4356567" y="1191441"/>
              <a:chExt cx="143690" cy="29488"/>
            </a:xfrm>
          </p:grpSpPr>
          <p:sp>
            <p:nvSpPr>
              <p:cNvPr id="6321" name="Google Shape;6321;p115"/>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22" name="Google Shape;6322;p115"/>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23" name="Google Shape;6323;p115"/>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24" name="Google Shape;6324;p115"/>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325" name="Google Shape;6325;p115"/>
            <p:cNvGrpSpPr/>
            <p:nvPr/>
          </p:nvGrpSpPr>
          <p:grpSpPr>
            <a:xfrm>
              <a:off x="4339009" y="1863727"/>
              <a:ext cx="143703" cy="29476"/>
              <a:chOff x="4339009" y="1863727"/>
              <a:chExt cx="143703" cy="29476"/>
            </a:xfrm>
          </p:grpSpPr>
          <p:sp>
            <p:nvSpPr>
              <p:cNvPr id="6326" name="Google Shape;6326;p115"/>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27" name="Google Shape;6327;p115"/>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28" name="Google Shape;6328;p115"/>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29" name="Google Shape;6329;p115"/>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330" name="Google Shape;6330;p115"/>
            <p:cNvGrpSpPr/>
            <p:nvPr/>
          </p:nvGrpSpPr>
          <p:grpSpPr>
            <a:xfrm>
              <a:off x="4206459" y="1607315"/>
              <a:ext cx="29539" cy="142899"/>
              <a:chOff x="4206459" y="1607315"/>
              <a:chExt cx="29539" cy="142899"/>
            </a:xfrm>
          </p:grpSpPr>
          <p:sp>
            <p:nvSpPr>
              <p:cNvPr id="6331" name="Google Shape;6331;p115"/>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2" name="Google Shape;6332;p115"/>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3" name="Google Shape;6333;p115"/>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4" name="Google Shape;6334;p115"/>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6335" name="Google Shape;6335;p115"/>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6" name="Google Shape;6336;p115"/>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7" name="Google Shape;6337;p115"/>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8" name="Google Shape;6338;p115"/>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6339" name="Google Shape;6339;p115"/>
            <p:cNvGrpSpPr/>
            <p:nvPr/>
          </p:nvGrpSpPr>
          <p:grpSpPr>
            <a:xfrm>
              <a:off x="4889463" y="1423737"/>
              <a:ext cx="29552" cy="142899"/>
              <a:chOff x="4889463" y="1423737"/>
              <a:chExt cx="29552" cy="142899"/>
            </a:xfrm>
          </p:grpSpPr>
          <p:sp>
            <p:nvSpPr>
              <p:cNvPr id="6340" name="Google Shape;6340;p115"/>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41" name="Google Shape;6341;p115"/>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42" name="Google Shape;6342;p115"/>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43" name="Google Shape;6343;p115"/>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344" name="Google Shape;6344;p115"/>
            <p:cNvGrpSpPr/>
            <p:nvPr/>
          </p:nvGrpSpPr>
          <p:grpSpPr>
            <a:xfrm>
              <a:off x="4771663" y="1876896"/>
              <a:ext cx="108651" cy="100447"/>
              <a:chOff x="4771663" y="1876896"/>
              <a:chExt cx="108651" cy="100447"/>
            </a:xfrm>
          </p:grpSpPr>
          <p:sp>
            <p:nvSpPr>
              <p:cNvPr id="6345" name="Google Shape;6345;p115"/>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46" name="Google Shape;6346;p115"/>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47" name="Google Shape;6347;p115"/>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48" name="Google Shape;6348;p115"/>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nvGrpSpPr>
          <p:cNvPr id="6349" name="Google Shape;6349;p115"/>
          <p:cNvGrpSpPr/>
          <p:nvPr/>
        </p:nvGrpSpPr>
        <p:grpSpPr>
          <a:xfrm>
            <a:off x="570340" y="1133198"/>
            <a:ext cx="2211731" cy="928676"/>
            <a:chOff x="2771600" y="526920"/>
            <a:chExt cx="3480300" cy="1145100"/>
          </a:xfrm>
        </p:grpSpPr>
        <p:sp>
          <p:nvSpPr>
            <p:cNvPr id="6350" name="Google Shape;6350;p115"/>
            <p:cNvSpPr/>
            <p:nvPr/>
          </p:nvSpPr>
          <p:spPr>
            <a:xfrm>
              <a:off x="2771600" y="526920"/>
              <a:ext cx="3480300" cy="1145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51" name="Google Shape;6351;p115"/>
            <p:cNvSpPr/>
            <p:nvPr/>
          </p:nvSpPr>
          <p:spPr>
            <a:xfrm>
              <a:off x="2849650" y="606775"/>
              <a:ext cx="3324000" cy="9855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Barlow Semi Condensed"/>
                  <a:ea typeface="Barlow Semi Condensed"/>
                  <a:cs typeface="Barlow Semi Condensed"/>
                  <a:sym typeface="Barlow Semi Condensed"/>
                </a:rPr>
                <a:t>Multinomial </a:t>
              </a:r>
              <a:r>
                <a:rPr lang="en-GB">
                  <a:latin typeface="Barlow Semi Condensed"/>
                  <a:ea typeface="Barlow Semi Condensed"/>
                  <a:cs typeface="Barlow Semi Condensed"/>
                  <a:sym typeface="Barlow Semi Condensed"/>
                </a:rPr>
                <a:t>Naive</a:t>
              </a:r>
              <a:r>
                <a:rPr lang="en-GB">
                  <a:latin typeface="Barlow Semi Condensed"/>
                  <a:ea typeface="Barlow Semi Condensed"/>
                  <a:cs typeface="Barlow Semi Condensed"/>
                  <a:sym typeface="Barlow Semi Condensed"/>
                </a:rPr>
                <a:t> Bayes</a:t>
              </a:r>
              <a:endParaRPr>
                <a:latin typeface="Barlow Semi Condensed"/>
                <a:ea typeface="Barlow Semi Condensed"/>
                <a:cs typeface="Barlow Semi Condensed"/>
                <a:sym typeface="Barlow Semi Condensed"/>
              </a:endParaRPr>
            </a:p>
          </p:txBody>
        </p:sp>
      </p:grpSp>
      <p:grpSp>
        <p:nvGrpSpPr>
          <p:cNvPr id="6352" name="Google Shape;6352;p115"/>
          <p:cNvGrpSpPr/>
          <p:nvPr/>
        </p:nvGrpSpPr>
        <p:grpSpPr>
          <a:xfrm>
            <a:off x="3349915" y="1133198"/>
            <a:ext cx="2211731" cy="928676"/>
            <a:chOff x="2771600" y="526920"/>
            <a:chExt cx="3480300" cy="1145100"/>
          </a:xfrm>
        </p:grpSpPr>
        <p:sp>
          <p:nvSpPr>
            <p:cNvPr id="6353" name="Google Shape;6353;p115"/>
            <p:cNvSpPr/>
            <p:nvPr/>
          </p:nvSpPr>
          <p:spPr>
            <a:xfrm>
              <a:off x="2771600" y="526920"/>
              <a:ext cx="3480300" cy="1145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54" name="Google Shape;6354;p115"/>
            <p:cNvSpPr/>
            <p:nvPr/>
          </p:nvSpPr>
          <p:spPr>
            <a:xfrm>
              <a:off x="2849650" y="606775"/>
              <a:ext cx="3324000" cy="9855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Barlow Semi Condensed"/>
                  <a:ea typeface="Barlow Semi Condensed"/>
                  <a:cs typeface="Barlow Semi Condensed"/>
                  <a:sym typeface="Barlow Semi Condensed"/>
                </a:rPr>
                <a:t>Logistic Regression</a:t>
              </a:r>
              <a:endParaRPr>
                <a:latin typeface="Barlow Semi Condensed"/>
                <a:ea typeface="Barlow Semi Condensed"/>
                <a:cs typeface="Barlow Semi Condensed"/>
                <a:sym typeface="Barlow Semi Condensed"/>
              </a:endParaRPr>
            </a:p>
          </p:txBody>
        </p:sp>
      </p:grpSp>
      <p:grpSp>
        <p:nvGrpSpPr>
          <p:cNvPr id="6355" name="Google Shape;6355;p115"/>
          <p:cNvGrpSpPr/>
          <p:nvPr/>
        </p:nvGrpSpPr>
        <p:grpSpPr>
          <a:xfrm>
            <a:off x="5985390" y="1133198"/>
            <a:ext cx="2211731" cy="928676"/>
            <a:chOff x="2771600" y="526920"/>
            <a:chExt cx="3480300" cy="1145100"/>
          </a:xfrm>
        </p:grpSpPr>
        <p:sp>
          <p:nvSpPr>
            <p:cNvPr id="6356" name="Google Shape;6356;p115"/>
            <p:cNvSpPr/>
            <p:nvPr/>
          </p:nvSpPr>
          <p:spPr>
            <a:xfrm>
              <a:off x="2771600" y="526920"/>
              <a:ext cx="3480300" cy="1145100"/>
            </a:xfrm>
            <a:prstGeom prst="roundRect">
              <a:avLst>
                <a:gd fmla="val 16667"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57" name="Google Shape;6357;p115"/>
            <p:cNvSpPr/>
            <p:nvPr/>
          </p:nvSpPr>
          <p:spPr>
            <a:xfrm>
              <a:off x="2849650" y="606775"/>
              <a:ext cx="3324000" cy="985500"/>
            </a:xfrm>
            <a:prstGeom prst="roundRect">
              <a:avLst>
                <a:gd fmla="val 16667" name="adj"/>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Barlow Semi Condensed"/>
                  <a:ea typeface="Barlow Semi Condensed"/>
                  <a:cs typeface="Barlow Semi Condensed"/>
                  <a:sym typeface="Barlow Semi Condensed"/>
                </a:rPr>
                <a:t>K-nearest neighbors</a:t>
              </a:r>
              <a:endParaRPr>
                <a:latin typeface="Barlow Semi Condensed"/>
                <a:ea typeface="Barlow Semi Condensed"/>
                <a:cs typeface="Barlow Semi Condensed"/>
                <a:sym typeface="Barlow Semi Condensed"/>
              </a:endParaRPr>
            </a:p>
          </p:txBody>
        </p:sp>
      </p:grpSp>
      <p:sp>
        <p:nvSpPr>
          <p:cNvPr id="6358" name="Google Shape;6358;p115"/>
          <p:cNvSpPr txBox="1"/>
          <p:nvPr/>
        </p:nvSpPr>
        <p:spPr>
          <a:xfrm>
            <a:off x="650663" y="2264625"/>
            <a:ext cx="2051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Semi Condensed"/>
                <a:ea typeface="Barlow Semi Condensed"/>
                <a:cs typeface="Barlow Semi Condensed"/>
                <a:sym typeface="Barlow Semi Condensed"/>
              </a:rPr>
              <a:t>Calculates likelihood that a post belongs to Apple/Samsung, given the words in the post (conditional probability)</a:t>
            </a:r>
            <a:endParaRPr>
              <a:latin typeface="Barlow Semi Condensed"/>
              <a:ea typeface="Barlow Semi Condensed"/>
              <a:cs typeface="Barlow Semi Condensed"/>
              <a:sym typeface="Barlow Semi Condensed"/>
            </a:endParaRPr>
          </a:p>
        </p:txBody>
      </p:sp>
      <p:sp>
        <p:nvSpPr>
          <p:cNvPr id="6359" name="Google Shape;6359;p115"/>
          <p:cNvSpPr txBox="1"/>
          <p:nvPr/>
        </p:nvSpPr>
        <p:spPr>
          <a:xfrm>
            <a:off x="3405200" y="2156925"/>
            <a:ext cx="2266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Semi Condensed"/>
                <a:ea typeface="Barlow Semi Condensed"/>
                <a:cs typeface="Barlow Semi Condensed"/>
                <a:sym typeface="Barlow Semi Condensed"/>
              </a:rPr>
              <a:t>Predicts odds of a post belonging to Apple, based on its relationship with the words that appear in the posts</a:t>
            </a:r>
            <a:endParaRPr>
              <a:latin typeface="Barlow Semi Condensed"/>
              <a:ea typeface="Barlow Semi Condensed"/>
              <a:cs typeface="Barlow Semi Condensed"/>
              <a:sym typeface="Barlow Semi Condensed"/>
            </a:endParaRPr>
          </a:p>
        </p:txBody>
      </p:sp>
      <p:sp>
        <p:nvSpPr>
          <p:cNvPr id="6360" name="Google Shape;6360;p115"/>
          <p:cNvSpPr txBox="1"/>
          <p:nvPr/>
        </p:nvSpPr>
        <p:spPr>
          <a:xfrm>
            <a:off x="5823779" y="2156925"/>
            <a:ext cx="2733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Barlow Semi Condensed"/>
                <a:ea typeface="Barlow Semi Condensed"/>
                <a:cs typeface="Barlow Semi Condensed"/>
                <a:sym typeface="Barlow Semi Condensed"/>
              </a:rPr>
              <a:t>Predicts classification of each new post, by observing how similar the words in the post are to the training observations, and labelling the post similarly to their “neighbors”</a:t>
            </a:r>
            <a:endParaRPr>
              <a:latin typeface="Barlow Semi Condensed"/>
              <a:ea typeface="Barlow Semi Condensed"/>
              <a:cs typeface="Barlow Semi Condensed"/>
              <a:sym typeface="Barlow Semi Condensed"/>
            </a:endParaRPr>
          </a:p>
        </p:txBody>
      </p:sp>
      <p:pic>
        <p:nvPicPr>
          <p:cNvPr id="6361" name="Google Shape;6361;p115"/>
          <p:cNvPicPr preferRelativeResize="0"/>
          <p:nvPr/>
        </p:nvPicPr>
        <p:blipFill>
          <a:blip r:embed="rId3">
            <a:alphaModFix/>
          </a:blip>
          <a:stretch>
            <a:fillRect/>
          </a:stretch>
        </p:blipFill>
        <p:spPr>
          <a:xfrm>
            <a:off x="6129475" y="3419017"/>
            <a:ext cx="2051101" cy="1550931"/>
          </a:xfrm>
          <a:prstGeom prst="rect">
            <a:avLst/>
          </a:prstGeom>
          <a:noFill/>
          <a:ln>
            <a:noFill/>
          </a:ln>
        </p:spPr>
      </p:pic>
      <p:sp>
        <p:nvSpPr>
          <p:cNvPr id="6362" name="Google Shape;6362;p115"/>
          <p:cNvSpPr txBox="1"/>
          <p:nvPr/>
        </p:nvSpPr>
        <p:spPr>
          <a:xfrm>
            <a:off x="7688575" y="3286125"/>
            <a:ext cx="1416900" cy="692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9900FF"/>
                </a:solidFill>
              </a:rPr>
              <a:t>Apple</a:t>
            </a:r>
            <a:endParaRPr sz="1100">
              <a:solidFill>
                <a:srgbClr val="9900FF"/>
              </a:solidFill>
            </a:endParaRPr>
          </a:p>
          <a:p>
            <a:pPr indent="0" lvl="0" marL="0" rtl="0" algn="l">
              <a:spcBef>
                <a:spcPts val="0"/>
              </a:spcBef>
              <a:spcAft>
                <a:spcPts val="0"/>
              </a:spcAft>
              <a:buNone/>
            </a:pPr>
            <a:r>
              <a:rPr lang="en-GB" sz="1100">
                <a:solidFill>
                  <a:srgbClr val="F1C232"/>
                </a:solidFill>
              </a:rPr>
              <a:t>Samsung</a:t>
            </a:r>
            <a:endParaRPr sz="1100">
              <a:solidFill>
                <a:srgbClr val="F1C232"/>
              </a:solidFill>
            </a:endParaRPr>
          </a:p>
          <a:p>
            <a:pPr indent="0" lvl="0" marL="0" rtl="0" algn="l">
              <a:spcBef>
                <a:spcPts val="0"/>
              </a:spcBef>
              <a:spcAft>
                <a:spcPts val="0"/>
              </a:spcAft>
              <a:buNone/>
            </a:pPr>
            <a:r>
              <a:rPr lang="en-GB" sz="1100">
                <a:solidFill>
                  <a:srgbClr val="FF0000"/>
                </a:solidFill>
              </a:rPr>
              <a:t>New unknown post</a:t>
            </a:r>
            <a:endParaRPr sz="800">
              <a:solidFill>
                <a:srgbClr val="FF0000"/>
              </a:solidFill>
            </a:endParaRPr>
          </a:p>
        </p:txBody>
      </p:sp>
      <p:pic>
        <p:nvPicPr>
          <p:cNvPr id="6363" name="Google Shape;6363;p115"/>
          <p:cNvPicPr preferRelativeResize="0"/>
          <p:nvPr/>
        </p:nvPicPr>
        <p:blipFill>
          <a:blip r:embed="rId4">
            <a:alphaModFix/>
          </a:blip>
          <a:stretch>
            <a:fillRect/>
          </a:stretch>
        </p:blipFill>
        <p:spPr>
          <a:xfrm>
            <a:off x="3318375" y="3828543"/>
            <a:ext cx="2162951" cy="1141407"/>
          </a:xfrm>
          <a:prstGeom prst="rect">
            <a:avLst/>
          </a:prstGeom>
          <a:noFill/>
          <a:ln>
            <a:noFill/>
          </a:ln>
        </p:spPr>
      </p:pic>
      <p:sp>
        <p:nvSpPr>
          <p:cNvPr id="6364" name="Google Shape;6364;p115"/>
          <p:cNvSpPr txBox="1"/>
          <p:nvPr/>
        </p:nvSpPr>
        <p:spPr>
          <a:xfrm>
            <a:off x="2867200" y="3828550"/>
            <a:ext cx="712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rPr>
              <a:t>Apple</a:t>
            </a:r>
            <a:endParaRPr sz="800">
              <a:solidFill>
                <a:schemeClr val="dk1"/>
              </a:solidFill>
            </a:endParaRPr>
          </a:p>
        </p:txBody>
      </p:sp>
      <p:sp>
        <p:nvSpPr>
          <p:cNvPr id="6365" name="Google Shape;6365;p115"/>
          <p:cNvSpPr txBox="1"/>
          <p:nvPr/>
        </p:nvSpPr>
        <p:spPr>
          <a:xfrm>
            <a:off x="2701775" y="4615950"/>
            <a:ext cx="79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rPr>
              <a:t>Samsung</a:t>
            </a:r>
            <a:endParaRPr sz="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9" name="Shape 6369"/>
        <p:cNvGrpSpPr/>
        <p:nvPr/>
      </p:nvGrpSpPr>
      <p:grpSpPr>
        <a:xfrm>
          <a:off x="0" y="0"/>
          <a:ext cx="0" cy="0"/>
          <a:chOff x="0" y="0"/>
          <a:chExt cx="0" cy="0"/>
        </a:xfrm>
      </p:grpSpPr>
      <p:sp>
        <p:nvSpPr>
          <p:cNvPr id="6370" name="Google Shape;6370;p116"/>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Model Results</a:t>
            </a:r>
            <a:endParaRPr/>
          </a:p>
        </p:txBody>
      </p:sp>
      <p:graphicFrame>
        <p:nvGraphicFramePr>
          <p:cNvPr id="6371" name="Google Shape;6371;p116"/>
          <p:cNvGraphicFramePr/>
          <p:nvPr/>
        </p:nvGraphicFramePr>
        <p:xfrm>
          <a:off x="967750" y="1217735"/>
          <a:ext cx="3000000" cy="3000000"/>
        </p:xfrm>
        <a:graphic>
          <a:graphicData uri="http://schemas.openxmlformats.org/drawingml/2006/table">
            <a:tbl>
              <a:tblPr>
                <a:noFill/>
                <a:tableStyleId>{5797477F-2F76-4C92-A210-0B4FA1637F13}</a:tableStyleId>
              </a:tblPr>
              <a:tblGrid>
                <a:gridCol w="1441700"/>
                <a:gridCol w="1441700"/>
                <a:gridCol w="1441700"/>
                <a:gridCol w="1441700"/>
                <a:gridCol w="1441700"/>
              </a:tblGrid>
              <a:tr h="594575">
                <a:tc>
                  <a:txBody>
                    <a:bodyPr/>
                    <a:lstStyle/>
                    <a:p>
                      <a:pPr indent="0" lvl="0" marL="0" rtl="0" algn="ctr">
                        <a:spcBef>
                          <a:spcPts val="0"/>
                        </a:spcBef>
                        <a:spcAft>
                          <a:spcPts val="0"/>
                        </a:spcAft>
                        <a:buNone/>
                      </a:pPr>
                      <a:r>
                        <a:rPr lang="en-GB" sz="1800">
                          <a:solidFill>
                            <a:srgbClr val="595959"/>
                          </a:solidFill>
                          <a:latin typeface="Barlow Semi Condensed Medium"/>
                          <a:ea typeface="Barlow Semi Condensed Medium"/>
                          <a:cs typeface="Barlow Semi Condensed Medium"/>
                          <a:sym typeface="Barlow Semi Condensed Medium"/>
                        </a:rPr>
                        <a:t>Test</a:t>
                      </a:r>
                      <a:endParaRPr sz="1800">
                        <a:solidFill>
                          <a:srgbClr val="595959"/>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rPr lang="en-GB" sz="1800">
                          <a:solidFill>
                            <a:srgbClr val="595959"/>
                          </a:solidFill>
                          <a:latin typeface="Barlow Semi Condensed Medium"/>
                          <a:ea typeface="Barlow Semi Condensed Medium"/>
                          <a:cs typeface="Barlow Semi Condensed Medium"/>
                          <a:sym typeface="Barlow Semi Condensed Medium"/>
                        </a:rPr>
                        <a:t>(Train)</a:t>
                      </a:r>
                      <a:endParaRPr sz="18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GB" sz="1800">
                          <a:solidFill>
                            <a:schemeClr val="lt1"/>
                          </a:solidFill>
                          <a:latin typeface="Barlow Semi Condensed Medium"/>
                          <a:ea typeface="Barlow Semi Condensed Medium"/>
                          <a:cs typeface="Barlow Semi Condensed Medium"/>
                          <a:sym typeface="Barlow Semi Condensed Medium"/>
                        </a:rPr>
                        <a:t>Dummy Classifier</a:t>
                      </a:r>
                      <a:endParaRPr sz="1800">
                        <a:solidFill>
                          <a:schemeClr val="l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GB" sz="1800">
                          <a:solidFill>
                            <a:schemeClr val="dk2"/>
                          </a:solidFill>
                          <a:latin typeface="Barlow Semi Condensed Medium"/>
                          <a:ea typeface="Barlow Semi Condensed Medium"/>
                          <a:cs typeface="Barlow Semi Condensed Medium"/>
                          <a:sym typeface="Barlow Semi Condensed Medium"/>
                        </a:rPr>
                        <a:t>Multinomial Bayes</a:t>
                      </a:r>
                      <a:endParaRPr sz="18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GB" sz="1800">
                          <a:solidFill>
                            <a:schemeClr val="dk2"/>
                          </a:solidFill>
                          <a:latin typeface="Barlow Semi Condensed Medium"/>
                          <a:ea typeface="Barlow Semi Condensed Medium"/>
                          <a:cs typeface="Barlow Semi Condensed Medium"/>
                          <a:sym typeface="Barlow Semi Condensed Medium"/>
                        </a:rPr>
                        <a:t>Logistic Regression</a:t>
                      </a:r>
                      <a:endParaRPr sz="18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GB" sz="1800">
                          <a:solidFill>
                            <a:schemeClr val="dk2"/>
                          </a:solidFill>
                          <a:latin typeface="Barlow Semi Condensed Medium"/>
                          <a:ea typeface="Barlow Semi Condensed Medium"/>
                          <a:cs typeface="Barlow Semi Condensed Medium"/>
                          <a:sym typeface="Barlow Semi Condensed Medium"/>
                        </a:rPr>
                        <a:t>K-nearest neighbors</a:t>
                      </a:r>
                      <a:endParaRPr sz="18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622500">
                <a:tc>
                  <a:txBody>
                    <a:bodyPr/>
                    <a:lstStyle/>
                    <a:p>
                      <a:pPr indent="0" lvl="0" marL="0" rtl="0" algn="ctr">
                        <a:spcBef>
                          <a:spcPts val="0"/>
                        </a:spcBef>
                        <a:spcAft>
                          <a:spcPts val="0"/>
                        </a:spcAft>
                        <a:buNone/>
                      </a:pPr>
                      <a:r>
                        <a:rPr lang="en-GB" sz="1800">
                          <a:solidFill>
                            <a:schemeClr val="accent1"/>
                          </a:solidFill>
                          <a:latin typeface="Barlow Semi Condensed Medium"/>
                          <a:ea typeface="Barlow Semi Condensed Medium"/>
                          <a:cs typeface="Barlow Semi Condensed Medium"/>
                          <a:sym typeface="Barlow Semi Condensed Medium"/>
                        </a:rPr>
                        <a:t>Accuracy</a:t>
                      </a:r>
                      <a:endParaRPr sz="18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0.50</a:t>
                      </a:r>
                      <a:endParaRPr sz="1800">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(0.50)</a:t>
                      </a:r>
                      <a:endParaRPr sz="18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solidFill>
                      <a:srgbClr val="D4D4D4"/>
                    </a:solidFill>
                  </a:tcPr>
                </a:tc>
                <a:tc>
                  <a:txBody>
                    <a:bodyPr/>
                    <a:lstStyle/>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0.94</a:t>
                      </a:r>
                      <a:endParaRPr sz="1800">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(0.96)</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0.95</a:t>
                      </a:r>
                      <a:endParaRPr sz="1800">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(0.99)</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0.85</a:t>
                      </a:r>
                      <a:endParaRPr sz="1800">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(0.86)</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r>
              <a:tr h="622500">
                <a:tc>
                  <a:txBody>
                    <a:bodyPr/>
                    <a:lstStyle/>
                    <a:p>
                      <a:pPr indent="0" lvl="0" marL="0" rtl="0" algn="ctr">
                        <a:spcBef>
                          <a:spcPts val="0"/>
                        </a:spcBef>
                        <a:spcAft>
                          <a:spcPts val="0"/>
                        </a:spcAft>
                        <a:buNone/>
                      </a:pPr>
                      <a:r>
                        <a:rPr lang="en-GB" sz="1800">
                          <a:solidFill>
                            <a:schemeClr val="accent1"/>
                          </a:solidFill>
                          <a:latin typeface="Barlow Semi Condensed Medium"/>
                          <a:ea typeface="Barlow Semi Condensed Medium"/>
                          <a:cs typeface="Barlow Semi Condensed Medium"/>
                          <a:sym typeface="Barlow Semi Condensed Medium"/>
                        </a:rPr>
                        <a:t>F1-score</a:t>
                      </a:r>
                      <a:endParaRPr sz="1800">
                        <a:solidFill>
                          <a:schemeClr val="accent1"/>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rPr lang="en-GB" sz="1800">
                          <a:solidFill>
                            <a:schemeClr val="accent1"/>
                          </a:solidFill>
                          <a:latin typeface="Barlow Semi Condensed Medium"/>
                          <a:ea typeface="Barlow Semi Condensed Medium"/>
                          <a:cs typeface="Barlow Semi Condensed Medium"/>
                          <a:sym typeface="Barlow Semi Condensed Medium"/>
                        </a:rPr>
                        <a:t>For Apple</a:t>
                      </a:r>
                      <a:endParaRPr sz="18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0.67</a:t>
                      </a:r>
                      <a:endParaRPr sz="1800">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(0.67)</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4D4D4"/>
                    </a:solidFill>
                  </a:tcPr>
                </a:tc>
                <a:tc>
                  <a:txBody>
                    <a:bodyPr/>
                    <a:lstStyle/>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0.94</a:t>
                      </a:r>
                      <a:endParaRPr sz="1800">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(0.96)</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0.95</a:t>
                      </a:r>
                      <a:endParaRPr sz="1800">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(0.99)</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0.83</a:t>
                      </a:r>
                      <a:endParaRPr sz="1800">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(0.85)</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22500">
                <a:tc>
                  <a:txBody>
                    <a:bodyPr/>
                    <a:lstStyle/>
                    <a:p>
                      <a:pPr indent="0" lvl="0" marL="0" rtl="0" algn="ctr">
                        <a:spcBef>
                          <a:spcPts val="0"/>
                        </a:spcBef>
                        <a:spcAft>
                          <a:spcPts val="0"/>
                        </a:spcAft>
                        <a:buNone/>
                      </a:pPr>
                      <a:r>
                        <a:rPr lang="en-GB" sz="1800">
                          <a:solidFill>
                            <a:schemeClr val="accent1"/>
                          </a:solidFill>
                          <a:latin typeface="Barlow Semi Condensed Medium"/>
                          <a:ea typeface="Barlow Semi Condensed Medium"/>
                          <a:cs typeface="Barlow Semi Condensed Medium"/>
                          <a:sym typeface="Barlow Semi Condensed Medium"/>
                        </a:rPr>
                        <a:t>F1-score</a:t>
                      </a:r>
                      <a:endParaRPr sz="1800">
                        <a:solidFill>
                          <a:schemeClr val="accent1"/>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rPr lang="en-GB" sz="1800">
                          <a:solidFill>
                            <a:schemeClr val="accent1"/>
                          </a:solidFill>
                          <a:latin typeface="Barlow Semi Condensed Medium"/>
                          <a:ea typeface="Barlow Semi Condensed Medium"/>
                          <a:cs typeface="Barlow Semi Condensed Medium"/>
                          <a:sym typeface="Barlow Semi Condensed Medium"/>
                        </a:rPr>
                        <a:t>For Samsung</a:t>
                      </a:r>
                      <a:endParaRPr sz="18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0.00</a:t>
                      </a:r>
                      <a:endParaRPr sz="1800">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(0.00)</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4D4D4"/>
                    </a:solidFill>
                  </a:tcPr>
                </a:tc>
                <a:tc>
                  <a:txBody>
                    <a:bodyPr/>
                    <a:lstStyle/>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0.94</a:t>
                      </a:r>
                      <a:endParaRPr sz="1800">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(0.96)</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0.95</a:t>
                      </a:r>
                      <a:endParaRPr sz="1800">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(0.99)</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0.87</a:t>
                      </a:r>
                      <a:endParaRPr sz="1800">
                        <a:solidFill>
                          <a:schemeClr val="dk2"/>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(0.88)</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6372" name="Google Shape;6372;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
        <p:nvSpPr>
          <p:cNvPr id="6373" name="Google Shape;6373;p116"/>
          <p:cNvSpPr/>
          <p:nvPr/>
        </p:nvSpPr>
        <p:spPr>
          <a:xfrm>
            <a:off x="967750" y="2017500"/>
            <a:ext cx="7208400" cy="595800"/>
          </a:xfrm>
          <a:prstGeom prst="roundRect">
            <a:avLst>
              <a:gd fmla="val 16667" name="adj"/>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16"/>
          <p:cNvSpPr txBox="1"/>
          <p:nvPr/>
        </p:nvSpPr>
        <p:spPr>
          <a:xfrm rot="-2499191">
            <a:off x="366372" y="2174949"/>
            <a:ext cx="654058" cy="430931"/>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800">
                <a:solidFill>
                  <a:srgbClr val="00C3B1"/>
                </a:solidFill>
                <a:latin typeface="Barlow Semi Condensed"/>
                <a:ea typeface="Barlow Semi Condensed"/>
                <a:cs typeface="Barlow Semi Condensed"/>
                <a:sym typeface="Barlow Semi Condensed"/>
              </a:rPr>
              <a:t>Primary Metric</a:t>
            </a:r>
            <a:endParaRPr b="1" sz="1000">
              <a:solidFill>
                <a:srgbClr val="00C3B1"/>
              </a:solidFill>
              <a:latin typeface="Barlow Semi Condensed"/>
              <a:ea typeface="Barlow Semi Condensed"/>
              <a:cs typeface="Barlow Semi Condensed"/>
              <a:sym typeface="Barlow Semi Condensed"/>
            </a:endParaRPr>
          </a:p>
        </p:txBody>
      </p:sp>
      <p:sp>
        <p:nvSpPr>
          <p:cNvPr id="6375" name="Google Shape;6375;p116"/>
          <p:cNvSpPr/>
          <p:nvPr/>
        </p:nvSpPr>
        <p:spPr>
          <a:xfrm>
            <a:off x="419052" y="2092501"/>
            <a:ext cx="548705" cy="595811"/>
          </a:xfrm>
          <a:custGeom>
            <a:rect b="b" l="l" r="r" t="t"/>
            <a:pathLst>
              <a:path extrusionOk="0" h="11658" w="11816">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00C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9" name="Shape 6379"/>
        <p:cNvGrpSpPr/>
        <p:nvPr/>
      </p:nvGrpSpPr>
      <p:grpSpPr>
        <a:xfrm>
          <a:off x="0" y="0"/>
          <a:ext cx="0" cy="0"/>
          <a:chOff x="0" y="0"/>
          <a:chExt cx="0" cy="0"/>
        </a:xfrm>
      </p:grpSpPr>
      <p:sp>
        <p:nvSpPr>
          <p:cNvPr id="6380" name="Google Shape;6380;p117"/>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The Chosen Model: Logistic Regression</a:t>
            </a:r>
            <a:endParaRPr/>
          </a:p>
        </p:txBody>
      </p:sp>
      <p:graphicFrame>
        <p:nvGraphicFramePr>
          <p:cNvPr id="6381" name="Google Shape;6381;p117"/>
          <p:cNvGraphicFramePr/>
          <p:nvPr/>
        </p:nvGraphicFramePr>
        <p:xfrm>
          <a:off x="1133775" y="1432685"/>
          <a:ext cx="3000000" cy="3000000"/>
        </p:xfrm>
        <a:graphic>
          <a:graphicData uri="http://schemas.openxmlformats.org/drawingml/2006/table">
            <a:tbl>
              <a:tblPr>
                <a:noFill/>
                <a:tableStyleId>{5797477F-2F76-4C92-A210-0B4FA1637F13}</a:tableStyleId>
              </a:tblPr>
              <a:tblGrid>
                <a:gridCol w="1610325"/>
                <a:gridCol w="1610325"/>
                <a:gridCol w="1610325"/>
                <a:gridCol w="1610325"/>
              </a:tblGrid>
              <a:tr h="594575">
                <a:tc>
                  <a:txBody>
                    <a:bodyPr/>
                    <a:lstStyle/>
                    <a:p>
                      <a:pPr indent="0" lvl="0" marL="0" rtl="0" algn="ctr">
                        <a:spcBef>
                          <a:spcPts val="0"/>
                        </a:spcBef>
                        <a:spcAft>
                          <a:spcPts val="0"/>
                        </a:spcAft>
                        <a:buNone/>
                      </a:pPr>
                      <a:r>
                        <a:rPr lang="en-GB" sz="1800">
                          <a:solidFill>
                            <a:srgbClr val="595959"/>
                          </a:solidFill>
                          <a:latin typeface="Barlow Semi Condensed Medium"/>
                          <a:ea typeface="Barlow Semi Condensed Medium"/>
                          <a:cs typeface="Barlow Semi Condensed Medium"/>
                          <a:sym typeface="Barlow Semi Condensed Medium"/>
                        </a:rPr>
                        <a:t>Criteria</a:t>
                      </a:r>
                      <a:endParaRPr sz="18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GB" sz="1800">
                          <a:solidFill>
                            <a:schemeClr val="dk2"/>
                          </a:solidFill>
                          <a:latin typeface="Barlow Semi Condensed Medium"/>
                          <a:ea typeface="Barlow Semi Condensed Medium"/>
                          <a:cs typeface="Barlow Semi Condensed Medium"/>
                          <a:sym typeface="Barlow Semi Condensed Medium"/>
                        </a:rPr>
                        <a:t>Multinomial Bayes</a:t>
                      </a:r>
                      <a:endParaRPr sz="18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GB" sz="1800">
                          <a:solidFill>
                            <a:schemeClr val="dk2"/>
                          </a:solidFill>
                          <a:latin typeface="Barlow Semi Condensed Medium"/>
                          <a:ea typeface="Barlow Semi Condensed Medium"/>
                          <a:cs typeface="Barlow Semi Condensed Medium"/>
                          <a:sym typeface="Barlow Semi Condensed Medium"/>
                        </a:rPr>
                        <a:t>Logistic Regression</a:t>
                      </a:r>
                      <a:endParaRPr sz="18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GB" sz="1800">
                          <a:solidFill>
                            <a:schemeClr val="dk2"/>
                          </a:solidFill>
                          <a:latin typeface="Barlow Semi Condensed Medium"/>
                          <a:ea typeface="Barlow Semi Condensed Medium"/>
                          <a:cs typeface="Barlow Semi Condensed Medium"/>
                          <a:sym typeface="Barlow Semi Condensed Medium"/>
                        </a:rPr>
                        <a:t>K-nearest neighbors</a:t>
                      </a:r>
                      <a:endParaRPr sz="18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622500">
                <a:tc>
                  <a:txBody>
                    <a:bodyPr/>
                    <a:lstStyle/>
                    <a:p>
                      <a:pPr indent="0" lvl="0" marL="0" rtl="0" algn="ctr">
                        <a:spcBef>
                          <a:spcPts val="0"/>
                        </a:spcBef>
                        <a:spcAft>
                          <a:spcPts val="0"/>
                        </a:spcAft>
                        <a:buNone/>
                      </a:pPr>
                      <a:r>
                        <a:rPr lang="en-GB" sz="1800">
                          <a:solidFill>
                            <a:schemeClr val="accent1"/>
                          </a:solidFill>
                          <a:latin typeface="Barlow Semi Condensed Medium"/>
                          <a:ea typeface="Barlow Semi Condensed Medium"/>
                          <a:cs typeface="Barlow Semi Condensed Medium"/>
                          <a:sym typeface="Barlow Semi Condensed Medium"/>
                        </a:rPr>
                        <a:t>Accuracy</a:t>
                      </a:r>
                      <a:endParaRPr sz="18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r>
              <a:tr h="622500">
                <a:tc>
                  <a:txBody>
                    <a:bodyPr/>
                    <a:lstStyle/>
                    <a:p>
                      <a:pPr indent="0" lvl="0" marL="0" rtl="0" algn="ctr">
                        <a:spcBef>
                          <a:spcPts val="0"/>
                        </a:spcBef>
                        <a:spcAft>
                          <a:spcPts val="0"/>
                        </a:spcAft>
                        <a:buNone/>
                      </a:pPr>
                      <a:r>
                        <a:rPr lang="en-GB" sz="1800">
                          <a:solidFill>
                            <a:schemeClr val="accent1"/>
                          </a:solidFill>
                          <a:latin typeface="Barlow Semi Condensed Medium"/>
                          <a:ea typeface="Barlow Semi Condensed Medium"/>
                          <a:cs typeface="Barlow Semi Condensed Medium"/>
                          <a:sym typeface="Barlow Semi Condensed Medium"/>
                        </a:rPr>
                        <a:t>No Overfitting</a:t>
                      </a:r>
                      <a:endParaRPr sz="18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22500">
                <a:tc>
                  <a:txBody>
                    <a:bodyPr/>
                    <a:lstStyle/>
                    <a:p>
                      <a:pPr indent="0" lvl="0" marL="0" rtl="0" algn="ctr">
                        <a:spcBef>
                          <a:spcPts val="0"/>
                        </a:spcBef>
                        <a:spcAft>
                          <a:spcPts val="0"/>
                        </a:spcAft>
                        <a:buNone/>
                      </a:pPr>
                      <a:r>
                        <a:rPr lang="en-GB" sz="1800">
                          <a:solidFill>
                            <a:schemeClr val="accent1"/>
                          </a:solidFill>
                          <a:latin typeface="Barlow Semi Condensed Medium"/>
                          <a:ea typeface="Barlow Semi Condensed Medium"/>
                          <a:cs typeface="Barlow Semi Condensed Medium"/>
                          <a:sym typeface="Barlow Semi Condensed Medium"/>
                        </a:rPr>
                        <a:t>Ease of Interpretability</a:t>
                      </a:r>
                      <a:endParaRPr sz="18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grpSp>
        <p:nvGrpSpPr>
          <p:cNvPr id="6382" name="Google Shape;6382;p117"/>
          <p:cNvGrpSpPr/>
          <p:nvPr/>
        </p:nvGrpSpPr>
        <p:grpSpPr>
          <a:xfrm>
            <a:off x="3072418" y="2376299"/>
            <a:ext cx="787549" cy="195460"/>
            <a:chOff x="723300" y="4253549"/>
            <a:chExt cx="1309091" cy="324900"/>
          </a:xfrm>
        </p:grpSpPr>
        <p:sp>
          <p:nvSpPr>
            <p:cNvPr id="6383" name="Google Shape;6383;p117"/>
            <p:cNvSpPr/>
            <p:nvPr/>
          </p:nvSpPr>
          <p:spPr>
            <a:xfrm>
              <a:off x="723300"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17"/>
            <p:cNvSpPr/>
            <p:nvPr/>
          </p:nvSpPr>
          <p:spPr>
            <a:xfrm>
              <a:off x="1206995"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17"/>
            <p:cNvSpPr/>
            <p:nvPr/>
          </p:nvSpPr>
          <p:spPr>
            <a:xfrm>
              <a:off x="1690691"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117"/>
          <p:cNvGrpSpPr/>
          <p:nvPr/>
        </p:nvGrpSpPr>
        <p:grpSpPr>
          <a:xfrm>
            <a:off x="4661530" y="2376299"/>
            <a:ext cx="787549" cy="195460"/>
            <a:chOff x="723300" y="4253549"/>
            <a:chExt cx="1309091" cy="324900"/>
          </a:xfrm>
        </p:grpSpPr>
        <p:sp>
          <p:nvSpPr>
            <p:cNvPr id="6387" name="Google Shape;6387;p117"/>
            <p:cNvSpPr/>
            <p:nvPr/>
          </p:nvSpPr>
          <p:spPr>
            <a:xfrm>
              <a:off x="723300"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17"/>
            <p:cNvSpPr/>
            <p:nvPr/>
          </p:nvSpPr>
          <p:spPr>
            <a:xfrm>
              <a:off x="1206995"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17"/>
            <p:cNvSpPr/>
            <p:nvPr/>
          </p:nvSpPr>
          <p:spPr>
            <a:xfrm>
              <a:off x="1690691"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117"/>
          <p:cNvGrpSpPr/>
          <p:nvPr/>
        </p:nvGrpSpPr>
        <p:grpSpPr>
          <a:xfrm>
            <a:off x="6398205" y="2380174"/>
            <a:ext cx="787549" cy="195460"/>
            <a:chOff x="723300" y="4253549"/>
            <a:chExt cx="1309091" cy="324900"/>
          </a:xfrm>
        </p:grpSpPr>
        <p:sp>
          <p:nvSpPr>
            <p:cNvPr id="6391" name="Google Shape;6391;p117"/>
            <p:cNvSpPr/>
            <p:nvPr/>
          </p:nvSpPr>
          <p:spPr>
            <a:xfrm>
              <a:off x="723300" y="4253549"/>
              <a:ext cx="341700" cy="324900"/>
            </a:xfrm>
            <a:prstGeom prst="star5">
              <a:avLst>
                <a:gd fmla="val 19098" name="adj"/>
                <a:gd fmla="val 105146" name="hf"/>
                <a:gd fmla="val 110557" name="vf"/>
              </a:avLst>
            </a:prstGeom>
            <a:solidFill>
              <a:srgbClr val="869FB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117"/>
            <p:cNvSpPr/>
            <p:nvPr/>
          </p:nvSpPr>
          <p:spPr>
            <a:xfrm>
              <a:off x="1206995" y="4253549"/>
              <a:ext cx="341700" cy="324900"/>
            </a:xfrm>
            <a:prstGeom prst="star5">
              <a:avLst>
                <a:gd fmla="val 19098" name="adj"/>
                <a:gd fmla="val 105146" name="hf"/>
                <a:gd fmla="val 110557" name="vf"/>
              </a:avLst>
            </a:prstGeom>
            <a:solidFill>
              <a:srgbClr val="869FB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17"/>
            <p:cNvSpPr/>
            <p:nvPr/>
          </p:nvSpPr>
          <p:spPr>
            <a:xfrm>
              <a:off x="1690691" y="4253549"/>
              <a:ext cx="341700" cy="324900"/>
            </a:xfrm>
            <a:prstGeom prst="star5">
              <a:avLst>
                <a:gd fmla="val 19098"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117"/>
          <p:cNvGrpSpPr/>
          <p:nvPr/>
        </p:nvGrpSpPr>
        <p:grpSpPr>
          <a:xfrm>
            <a:off x="3093218" y="2994649"/>
            <a:ext cx="787549" cy="195460"/>
            <a:chOff x="723300" y="4253549"/>
            <a:chExt cx="1309091" cy="324900"/>
          </a:xfrm>
        </p:grpSpPr>
        <p:sp>
          <p:nvSpPr>
            <p:cNvPr id="6395" name="Google Shape;6395;p117"/>
            <p:cNvSpPr/>
            <p:nvPr/>
          </p:nvSpPr>
          <p:spPr>
            <a:xfrm>
              <a:off x="723300"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117"/>
            <p:cNvSpPr/>
            <p:nvPr/>
          </p:nvSpPr>
          <p:spPr>
            <a:xfrm>
              <a:off x="1206995"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117"/>
            <p:cNvSpPr/>
            <p:nvPr/>
          </p:nvSpPr>
          <p:spPr>
            <a:xfrm>
              <a:off x="1690691"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117"/>
          <p:cNvGrpSpPr/>
          <p:nvPr/>
        </p:nvGrpSpPr>
        <p:grpSpPr>
          <a:xfrm>
            <a:off x="4661518" y="2994649"/>
            <a:ext cx="787549" cy="195460"/>
            <a:chOff x="723300" y="4253549"/>
            <a:chExt cx="1309091" cy="324900"/>
          </a:xfrm>
        </p:grpSpPr>
        <p:sp>
          <p:nvSpPr>
            <p:cNvPr id="6399" name="Google Shape;6399;p117"/>
            <p:cNvSpPr/>
            <p:nvPr/>
          </p:nvSpPr>
          <p:spPr>
            <a:xfrm>
              <a:off x="723300"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117"/>
            <p:cNvSpPr/>
            <p:nvPr/>
          </p:nvSpPr>
          <p:spPr>
            <a:xfrm>
              <a:off x="1206995"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17"/>
            <p:cNvSpPr/>
            <p:nvPr/>
          </p:nvSpPr>
          <p:spPr>
            <a:xfrm>
              <a:off x="1690691"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2" name="Google Shape;6402;p117"/>
          <p:cNvSpPr/>
          <p:nvPr/>
        </p:nvSpPr>
        <p:spPr>
          <a:xfrm>
            <a:off x="4389138" y="1257925"/>
            <a:ext cx="1479900" cy="3065100"/>
          </a:xfrm>
          <a:prstGeom prst="roundRect">
            <a:avLst>
              <a:gd fmla="val 16667" name="adj"/>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3" name="Google Shape;6403;p117"/>
          <p:cNvGrpSpPr/>
          <p:nvPr/>
        </p:nvGrpSpPr>
        <p:grpSpPr>
          <a:xfrm>
            <a:off x="4661518" y="3668874"/>
            <a:ext cx="787549" cy="195460"/>
            <a:chOff x="723300" y="4253549"/>
            <a:chExt cx="1309091" cy="324900"/>
          </a:xfrm>
        </p:grpSpPr>
        <p:sp>
          <p:nvSpPr>
            <p:cNvPr id="6404" name="Google Shape;6404;p117"/>
            <p:cNvSpPr/>
            <p:nvPr/>
          </p:nvSpPr>
          <p:spPr>
            <a:xfrm>
              <a:off x="723300"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117"/>
            <p:cNvSpPr/>
            <p:nvPr/>
          </p:nvSpPr>
          <p:spPr>
            <a:xfrm>
              <a:off x="1206995"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117"/>
            <p:cNvSpPr/>
            <p:nvPr/>
          </p:nvSpPr>
          <p:spPr>
            <a:xfrm>
              <a:off x="1690691"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117"/>
          <p:cNvGrpSpPr/>
          <p:nvPr/>
        </p:nvGrpSpPr>
        <p:grpSpPr>
          <a:xfrm>
            <a:off x="3072430" y="3668874"/>
            <a:ext cx="787549" cy="195460"/>
            <a:chOff x="723300" y="4253549"/>
            <a:chExt cx="1309091" cy="324900"/>
          </a:xfrm>
        </p:grpSpPr>
        <p:sp>
          <p:nvSpPr>
            <p:cNvPr id="6408" name="Google Shape;6408;p117"/>
            <p:cNvSpPr/>
            <p:nvPr/>
          </p:nvSpPr>
          <p:spPr>
            <a:xfrm>
              <a:off x="723300" y="4253549"/>
              <a:ext cx="341700" cy="324900"/>
            </a:xfrm>
            <a:prstGeom prst="star5">
              <a:avLst>
                <a:gd fmla="val 19098" name="adj"/>
                <a:gd fmla="val 105146" name="hf"/>
                <a:gd fmla="val 110557" name="vf"/>
              </a:avLst>
            </a:prstGeom>
            <a:solidFill>
              <a:srgbClr val="869FB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17"/>
            <p:cNvSpPr/>
            <p:nvPr/>
          </p:nvSpPr>
          <p:spPr>
            <a:xfrm>
              <a:off x="1206995" y="4253549"/>
              <a:ext cx="341700" cy="324900"/>
            </a:xfrm>
            <a:prstGeom prst="star5">
              <a:avLst>
                <a:gd fmla="val 19098" name="adj"/>
                <a:gd fmla="val 105146" name="hf"/>
                <a:gd fmla="val 110557" name="vf"/>
              </a:avLst>
            </a:prstGeom>
            <a:solidFill>
              <a:srgbClr val="869FB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17"/>
            <p:cNvSpPr/>
            <p:nvPr/>
          </p:nvSpPr>
          <p:spPr>
            <a:xfrm>
              <a:off x="1690691" y="4253549"/>
              <a:ext cx="341700" cy="324900"/>
            </a:xfrm>
            <a:prstGeom prst="star5">
              <a:avLst>
                <a:gd fmla="val 19098"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117"/>
          <p:cNvGrpSpPr/>
          <p:nvPr/>
        </p:nvGrpSpPr>
        <p:grpSpPr>
          <a:xfrm>
            <a:off x="6398193" y="2994649"/>
            <a:ext cx="787549" cy="195460"/>
            <a:chOff x="723300" y="4253549"/>
            <a:chExt cx="1309091" cy="324900"/>
          </a:xfrm>
        </p:grpSpPr>
        <p:sp>
          <p:nvSpPr>
            <p:cNvPr id="6412" name="Google Shape;6412;p117"/>
            <p:cNvSpPr/>
            <p:nvPr/>
          </p:nvSpPr>
          <p:spPr>
            <a:xfrm>
              <a:off x="723300"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17"/>
            <p:cNvSpPr/>
            <p:nvPr/>
          </p:nvSpPr>
          <p:spPr>
            <a:xfrm>
              <a:off x="1206995"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17"/>
            <p:cNvSpPr/>
            <p:nvPr/>
          </p:nvSpPr>
          <p:spPr>
            <a:xfrm>
              <a:off x="1690691" y="4253549"/>
              <a:ext cx="341700" cy="324900"/>
            </a:xfrm>
            <a:prstGeom prst="star5">
              <a:avLst>
                <a:gd fmla="val 19098" name="adj"/>
                <a:gd fmla="val 105146" name="hf"/>
                <a:gd fmla="val 110557" name="vf"/>
              </a:avLst>
            </a:prstGeom>
            <a:solidFill>
              <a:srgbClr val="869FB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117"/>
          <p:cNvGrpSpPr/>
          <p:nvPr/>
        </p:nvGrpSpPr>
        <p:grpSpPr>
          <a:xfrm>
            <a:off x="6398205" y="3668874"/>
            <a:ext cx="787549" cy="195460"/>
            <a:chOff x="723300" y="4253549"/>
            <a:chExt cx="1309091" cy="324900"/>
          </a:xfrm>
        </p:grpSpPr>
        <p:sp>
          <p:nvSpPr>
            <p:cNvPr id="6416" name="Google Shape;6416;p117"/>
            <p:cNvSpPr/>
            <p:nvPr/>
          </p:nvSpPr>
          <p:spPr>
            <a:xfrm>
              <a:off x="723300" y="4253549"/>
              <a:ext cx="341700" cy="324900"/>
            </a:xfrm>
            <a:prstGeom prst="star5">
              <a:avLst>
                <a:gd fmla="val 19098" name="adj"/>
                <a:gd fmla="val 105146" name="hf"/>
                <a:gd fmla="val 110557" name="vf"/>
              </a:avLst>
            </a:prstGeom>
            <a:solidFill>
              <a:srgbClr val="869FB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17"/>
            <p:cNvSpPr/>
            <p:nvPr/>
          </p:nvSpPr>
          <p:spPr>
            <a:xfrm>
              <a:off x="1206995" y="4253549"/>
              <a:ext cx="341700" cy="324900"/>
            </a:xfrm>
            <a:prstGeom prst="star5">
              <a:avLst>
                <a:gd fmla="val 19098" name="adj"/>
                <a:gd fmla="val 105146" name="hf"/>
                <a:gd fmla="val 110557" name="vf"/>
              </a:avLst>
            </a:prstGeom>
            <a:solidFill>
              <a:srgbClr val="869FB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117"/>
            <p:cNvSpPr/>
            <p:nvPr/>
          </p:nvSpPr>
          <p:spPr>
            <a:xfrm>
              <a:off x="1690691" y="4253549"/>
              <a:ext cx="341700" cy="324900"/>
            </a:xfrm>
            <a:prstGeom prst="star5">
              <a:avLst>
                <a:gd fmla="val 19098"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9" name="Google Shape;6419;p117"/>
          <p:cNvSpPr txBox="1"/>
          <p:nvPr/>
        </p:nvSpPr>
        <p:spPr>
          <a:xfrm>
            <a:off x="332000" y="4343100"/>
            <a:ext cx="8337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Accuracy: &gt;0.9: 3-stars, 0.8-0.9: 2-stars, 0.5-0.8: 1-star, &lt;0.5: No stars</a:t>
            </a:r>
            <a:endParaRPr sz="1000"/>
          </a:p>
          <a:p>
            <a:pPr indent="0" lvl="0" marL="0" rtl="0" algn="l">
              <a:spcBef>
                <a:spcPts val="0"/>
              </a:spcBef>
              <a:spcAft>
                <a:spcPts val="0"/>
              </a:spcAft>
              <a:buNone/>
            </a:pPr>
            <a:r>
              <a:rPr lang="en-GB" sz="1000"/>
              <a:t>No Overfitting: Difference between train and test accuracy less than 0.05: 3 stars, 0.05-0.1: 2 stars, 0.1-0.2: 1 star, &gt;0.2: 0-star</a:t>
            </a:r>
            <a:endParaRPr sz="1000"/>
          </a:p>
          <a:p>
            <a:pPr indent="0" lvl="0" marL="0" rtl="0" algn="l">
              <a:spcBef>
                <a:spcPts val="0"/>
              </a:spcBef>
              <a:spcAft>
                <a:spcPts val="0"/>
              </a:spcAft>
              <a:buNone/>
            </a:pPr>
            <a:r>
              <a:rPr lang="en-GB" sz="1000"/>
              <a:t>Ease of Interpretability is more subjective; takes into account how easy it is to explain how the model works, identify the key variables and how to interpret how important those variables are</a:t>
            </a:r>
            <a:endParaRPr sz="1000"/>
          </a:p>
        </p:txBody>
      </p:sp>
      <p:sp>
        <p:nvSpPr>
          <p:cNvPr id="6420" name="Google Shape;6420;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3" name="Shape 5023"/>
        <p:cNvGrpSpPr/>
        <p:nvPr/>
      </p:nvGrpSpPr>
      <p:grpSpPr>
        <a:xfrm>
          <a:off x="0" y="0"/>
          <a:ext cx="0" cy="0"/>
          <a:chOff x="0" y="0"/>
          <a:chExt cx="0" cy="0"/>
        </a:xfrm>
      </p:grpSpPr>
      <p:sp>
        <p:nvSpPr>
          <p:cNvPr id="5024" name="Google Shape;5024;p91"/>
          <p:cNvSpPr txBox="1"/>
          <p:nvPr>
            <p:ph type="title"/>
          </p:nvPr>
        </p:nvSpPr>
        <p:spPr>
          <a:xfrm>
            <a:off x="723750" y="338323"/>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Agenda</a:t>
            </a:r>
            <a:endParaRPr/>
          </a:p>
        </p:txBody>
      </p:sp>
      <p:grpSp>
        <p:nvGrpSpPr>
          <p:cNvPr id="5025" name="Google Shape;5025;p91"/>
          <p:cNvGrpSpPr/>
          <p:nvPr/>
        </p:nvGrpSpPr>
        <p:grpSpPr>
          <a:xfrm>
            <a:off x="699647" y="1437498"/>
            <a:ext cx="635100" cy="734640"/>
            <a:chOff x="731647" y="573573"/>
            <a:chExt cx="635100" cy="734640"/>
          </a:xfrm>
        </p:grpSpPr>
        <p:grpSp>
          <p:nvGrpSpPr>
            <p:cNvPr id="5026" name="Google Shape;5026;p91"/>
            <p:cNvGrpSpPr/>
            <p:nvPr/>
          </p:nvGrpSpPr>
          <p:grpSpPr>
            <a:xfrm>
              <a:off x="731647" y="573573"/>
              <a:ext cx="635100" cy="635100"/>
              <a:chOff x="917231" y="750460"/>
              <a:chExt cx="635100" cy="635100"/>
            </a:xfrm>
          </p:grpSpPr>
          <p:sp>
            <p:nvSpPr>
              <p:cNvPr id="5027" name="Google Shape;5027;p91"/>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91"/>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91"/>
            <p:cNvGrpSpPr/>
            <p:nvPr/>
          </p:nvGrpSpPr>
          <p:grpSpPr>
            <a:xfrm>
              <a:off x="961679" y="1281213"/>
              <a:ext cx="175013" cy="27000"/>
              <a:chOff x="5662375" y="212375"/>
              <a:chExt cx="175013" cy="27000"/>
            </a:xfrm>
          </p:grpSpPr>
          <p:sp>
            <p:nvSpPr>
              <p:cNvPr id="5030" name="Google Shape;5030;p9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031" name="Google Shape;5031;p9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032" name="Google Shape;5032;p9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5033" name="Google Shape;5033;p91"/>
          <p:cNvGrpSpPr/>
          <p:nvPr/>
        </p:nvGrpSpPr>
        <p:grpSpPr>
          <a:xfrm>
            <a:off x="699647" y="2514385"/>
            <a:ext cx="635100" cy="733490"/>
            <a:chOff x="731647" y="1650460"/>
            <a:chExt cx="635100" cy="733490"/>
          </a:xfrm>
        </p:grpSpPr>
        <p:grpSp>
          <p:nvGrpSpPr>
            <p:cNvPr id="5034" name="Google Shape;5034;p91"/>
            <p:cNvGrpSpPr/>
            <p:nvPr/>
          </p:nvGrpSpPr>
          <p:grpSpPr>
            <a:xfrm>
              <a:off x="731647" y="1650460"/>
              <a:ext cx="635100" cy="635100"/>
              <a:chOff x="917231" y="1827973"/>
              <a:chExt cx="635100" cy="635100"/>
            </a:xfrm>
          </p:grpSpPr>
          <p:sp>
            <p:nvSpPr>
              <p:cNvPr id="5035" name="Google Shape;5035;p91"/>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91"/>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91"/>
            <p:cNvGrpSpPr/>
            <p:nvPr/>
          </p:nvGrpSpPr>
          <p:grpSpPr>
            <a:xfrm>
              <a:off x="961679" y="2356951"/>
              <a:ext cx="175013" cy="27000"/>
              <a:chOff x="5662375" y="212375"/>
              <a:chExt cx="175013" cy="27000"/>
            </a:xfrm>
          </p:grpSpPr>
          <p:sp>
            <p:nvSpPr>
              <p:cNvPr id="5038" name="Google Shape;5038;p9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039" name="Google Shape;5039;p9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040" name="Google Shape;5040;p9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5041" name="Google Shape;5041;p91"/>
          <p:cNvGrpSpPr/>
          <p:nvPr/>
        </p:nvGrpSpPr>
        <p:grpSpPr>
          <a:xfrm>
            <a:off x="699647" y="3592202"/>
            <a:ext cx="635100" cy="734984"/>
            <a:chOff x="731647" y="2728277"/>
            <a:chExt cx="635100" cy="734984"/>
          </a:xfrm>
        </p:grpSpPr>
        <p:grpSp>
          <p:nvGrpSpPr>
            <p:cNvPr id="5042" name="Google Shape;5042;p91"/>
            <p:cNvGrpSpPr/>
            <p:nvPr/>
          </p:nvGrpSpPr>
          <p:grpSpPr>
            <a:xfrm>
              <a:off x="731647" y="2728277"/>
              <a:ext cx="635100" cy="635100"/>
              <a:chOff x="917231" y="2905502"/>
              <a:chExt cx="635100" cy="635100"/>
            </a:xfrm>
          </p:grpSpPr>
          <p:sp>
            <p:nvSpPr>
              <p:cNvPr id="5043" name="Google Shape;5043;p91"/>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91"/>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91"/>
            <p:cNvGrpSpPr/>
            <p:nvPr/>
          </p:nvGrpSpPr>
          <p:grpSpPr>
            <a:xfrm>
              <a:off x="961679" y="3436260"/>
              <a:ext cx="175013" cy="27000"/>
              <a:chOff x="5662375" y="212375"/>
              <a:chExt cx="175013" cy="27000"/>
            </a:xfrm>
          </p:grpSpPr>
          <p:sp>
            <p:nvSpPr>
              <p:cNvPr id="5046" name="Google Shape;5046;p9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047" name="Google Shape;5047;p9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048" name="Google Shape;5048;p9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5049" name="Google Shape;5049;p91"/>
          <p:cNvSpPr txBox="1"/>
          <p:nvPr>
            <p:ph idx="1" type="subTitle"/>
          </p:nvPr>
        </p:nvSpPr>
        <p:spPr>
          <a:xfrm>
            <a:off x="1632208" y="1522293"/>
            <a:ext cx="2615100" cy="38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2"/>
                </a:solidFill>
              </a:rPr>
              <a:t>Problem Statement</a:t>
            </a:r>
            <a:endParaRPr>
              <a:solidFill>
                <a:schemeClr val="dk2"/>
              </a:solidFill>
            </a:endParaRPr>
          </a:p>
        </p:txBody>
      </p:sp>
      <p:sp>
        <p:nvSpPr>
          <p:cNvPr id="5050" name="Google Shape;5050;p91"/>
          <p:cNvSpPr txBox="1"/>
          <p:nvPr>
            <p:ph idx="2" type="subTitle"/>
          </p:nvPr>
        </p:nvSpPr>
        <p:spPr>
          <a:xfrm>
            <a:off x="1632208" y="2601285"/>
            <a:ext cx="2615100" cy="38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2"/>
                </a:solidFill>
              </a:rPr>
              <a:t>Data Scraping</a:t>
            </a:r>
            <a:endParaRPr>
              <a:solidFill>
                <a:schemeClr val="dk2"/>
              </a:solidFill>
            </a:endParaRPr>
          </a:p>
        </p:txBody>
      </p:sp>
      <p:sp>
        <p:nvSpPr>
          <p:cNvPr id="5051" name="Google Shape;5051;p91"/>
          <p:cNvSpPr txBox="1"/>
          <p:nvPr>
            <p:ph idx="3" type="subTitle"/>
          </p:nvPr>
        </p:nvSpPr>
        <p:spPr>
          <a:xfrm>
            <a:off x="1632208" y="3680277"/>
            <a:ext cx="2615100" cy="38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2"/>
                </a:solidFill>
              </a:rPr>
              <a:t>Data Filtering</a:t>
            </a:r>
            <a:endParaRPr>
              <a:solidFill>
                <a:schemeClr val="dk2"/>
              </a:solidFill>
            </a:endParaRPr>
          </a:p>
        </p:txBody>
      </p:sp>
      <p:sp>
        <p:nvSpPr>
          <p:cNvPr id="5052" name="Google Shape;5052;p91"/>
          <p:cNvSpPr txBox="1"/>
          <p:nvPr>
            <p:ph idx="4294967295" type="title"/>
          </p:nvPr>
        </p:nvSpPr>
        <p:spPr>
          <a:xfrm>
            <a:off x="781816" y="1524701"/>
            <a:ext cx="457200" cy="3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01</a:t>
            </a:r>
            <a:endParaRPr sz="2000"/>
          </a:p>
        </p:txBody>
      </p:sp>
      <p:sp>
        <p:nvSpPr>
          <p:cNvPr id="5053" name="Google Shape;5053;p91"/>
          <p:cNvSpPr txBox="1"/>
          <p:nvPr>
            <p:ph idx="4294967295" type="title"/>
          </p:nvPr>
        </p:nvSpPr>
        <p:spPr>
          <a:xfrm>
            <a:off x="781816" y="2608743"/>
            <a:ext cx="457200" cy="3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02</a:t>
            </a:r>
            <a:endParaRPr sz="2000"/>
          </a:p>
        </p:txBody>
      </p:sp>
      <p:sp>
        <p:nvSpPr>
          <p:cNvPr id="5054" name="Google Shape;5054;p91"/>
          <p:cNvSpPr txBox="1"/>
          <p:nvPr>
            <p:ph idx="4294967295" type="title"/>
          </p:nvPr>
        </p:nvSpPr>
        <p:spPr>
          <a:xfrm>
            <a:off x="781816" y="3692785"/>
            <a:ext cx="457200" cy="3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03</a:t>
            </a:r>
            <a:endParaRPr sz="2000"/>
          </a:p>
        </p:txBody>
      </p:sp>
      <p:grpSp>
        <p:nvGrpSpPr>
          <p:cNvPr id="5055" name="Google Shape;5055;p91"/>
          <p:cNvGrpSpPr/>
          <p:nvPr/>
        </p:nvGrpSpPr>
        <p:grpSpPr>
          <a:xfrm>
            <a:off x="7402072" y="3898905"/>
            <a:ext cx="1704908" cy="1194487"/>
            <a:chOff x="277900" y="420125"/>
            <a:chExt cx="6852525" cy="4682425"/>
          </a:xfrm>
        </p:grpSpPr>
        <p:sp>
          <p:nvSpPr>
            <p:cNvPr id="5056" name="Google Shape;5056;p91"/>
            <p:cNvSpPr/>
            <p:nvPr/>
          </p:nvSpPr>
          <p:spPr>
            <a:xfrm>
              <a:off x="277900" y="420125"/>
              <a:ext cx="6852525" cy="4609425"/>
            </a:xfrm>
            <a:custGeom>
              <a:rect b="b" l="l" r="r" t="t"/>
              <a:pathLst>
                <a:path extrusionOk="0" h="184377" w="274101">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91"/>
            <p:cNvSpPr/>
            <p:nvPr/>
          </p:nvSpPr>
          <p:spPr>
            <a:xfrm>
              <a:off x="582900" y="420200"/>
              <a:ext cx="6424600" cy="4609350"/>
            </a:xfrm>
            <a:custGeom>
              <a:rect b="b" l="l" r="r" t="t"/>
              <a:pathLst>
                <a:path extrusionOk="0" h="184374" w="256984">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91"/>
            <p:cNvSpPr/>
            <p:nvPr/>
          </p:nvSpPr>
          <p:spPr>
            <a:xfrm>
              <a:off x="702125" y="5036900"/>
              <a:ext cx="6191675" cy="65650"/>
            </a:xfrm>
            <a:custGeom>
              <a:rect b="b" l="l" r="r" t="t"/>
              <a:pathLst>
                <a:path extrusionOk="0" h="2626" w="247667">
                  <a:moveTo>
                    <a:pt x="1" y="1"/>
                  </a:moveTo>
                  <a:lnTo>
                    <a:pt x="1" y="2626"/>
                  </a:lnTo>
                  <a:lnTo>
                    <a:pt x="247667" y="2626"/>
                  </a:lnTo>
                  <a:lnTo>
                    <a:pt x="2476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91"/>
            <p:cNvSpPr/>
            <p:nvPr/>
          </p:nvSpPr>
          <p:spPr>
            <a:xfrm>
              <a:off x="665175" y="3566050"/>
              <a:ext cx="125725" cy="97450"/>
            </a:xfrm>
            <a:custGeom>
              <a:rect b="b" l="l" r="r" t="t"/>
              <a:pathLst>
                <a:path extrusionOk="0" h="3898" w="5029">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91"/>
            <p:cNvSpPr/>
            <p:nvPr/>
          </p:nvSpPr>
          <p:spPr>
            <a:xfrm>
              <a:off x="667950" y="3411900"/>
              <a:ext cx="777325" cy="1632425"/>
            </a:xfrm>
            <a:custGeom>
              <a:rect b="b" l="l" r="r" t="t"/>
              <a:pathLst>
                <a:path extrusionOk="0" h="65297" w="31093">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91"/>
            <p:cNvSpPr/>
            <p:nvPr/>
          </p:nvSpPr>
          <p:spPr>
            <a:xfrm>
              <a:off x="1174425" y="3532200"/>
              <a:ext cx="91525" cy="134975"/>
            </a:xfrm>
            <a:custGeom>
              <a:rect b="b" l="l" r="r" t="t"/>
              <a:pathLst>
                <a:path extrusionOk="0" h="5399" w="3661">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91"/>
            <p:cNvSpPr/>
            <p:nvPr/>
          </p:nvSpPr>
          <p:spPr>
            <a:xfrm>
              <a:off x="4182000" y="4206925"/>
              <a:ext cx="147900" cy="871025"/>
            </a:xfrm>
            <a:custGeom>
              <a:rect b="b" l="l" r="r" t="t"/>
              <a:pathLst>
                <a:path extrusionOk="0" h="34841" w="5916">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91"/>
            <p:cNvSpPr/>
            <p:nvPr/>
          </p:nvSpPr>
          <p:spPr>
            <a:xfrm>
              <a:off x="4173675" y="4199525"/>
              <a:ext cx="163625" cy="886400"/>
            </a:xfrm>
            <a:custGeom>
              <a:rect b="b" l="l" r="r" t="t"/>
              <a:pathLst>
                <a:path extrusionOk="0" h="35456" w="6545">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91"/>
            <p:cNvSpPr/>
            <p:nvPr/>
          </p:nvSpPr>
          <p:spPr>
            <a:xfrm>
              <a:off x="3355700" y="4206925"/>
              <a:ext cx="147900" cy="871025"/>
            </a:xfrm>
            <a:custGeom>
              <a:rect b="b" l="l" r="r" t="t"/>
              <a:pathLst>
                <a:path extrusionOk="0" h="34841" w="5916">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91"/>
            <p:cNvSpPr/>
            <p:nvPr/>
          </p:nvSpPr>
          <p:spPr>
            <a:xfrm>
              <a:off x="3348300" y="4199525"/>
              <a:ext cx="163625" cy="886400"/>
            </a:xfrm>
            <a:custGeom>
              <a:rect b="b" l="l" r="r" t="t"/>
              <a:pathLst>
                <a:path extrusionOk="0" h="35456" w="6545">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91"/>
            <p:cNvSpPr/>
            <p:nvPr/>
          </p:nvSpPr>
          <p:spPr>
            <a:xfrm>
              <a:off x="3415775" y="3231825"/>
              <a:ext cx="889175" cy="1075875"/>
            </a:xfrm>
            <a:custGeom>
              <a:rect b="b" l="l" r="r" t="t"/>
              <a:pathLst>
                <a:path extrusionOk="0" h="43035" w="35567">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91"/>
            <p:cNvSpPr/>
            <p:nvPr/>
          </p:nvSpPr>
          <p:spPr>
            <a:xfrm>
              <a:off x="3410225" y="3223500"/>
              <a:ext cx="898425" cy="1091575"/>
            </a:xfrm>
            <a:custGeom>
              <a:rect b="b" l="l" r="r" t="t"/>
              <a:pathLst>
                <a:path extrusionOk="0" h="43663" w="35937">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91"/>
            <p:cNvSpPr/>
            <p:nvPr/>
          </p:nvSpPr>
          <p:spPr>
            <a:xfrm>
              <a:off x="3388050" y="4095075"/>
              <a:ext cx="902100" cy="212625"/>
            </a:xfrm>
            <a:custGeom>
              <a:rect b="b" l="l" r="r" t="t"/>
              <a:pathLst>
                <a:path extrusionOk="0" h="8505" w="36084">
                  <a:moveTo>
                    <a:pt x="0" y="1"/>
                  </a:moveTo>
                  <a:lnTo>
                    <a:pt x="0" y="8504"/>
                  </a:lnTo>
                  <a:lnTo>
                    <a:pt x="36084" y="8504"/>
                  </a:lnTo>
                  <a:lnTo>
                    <a:pt x="36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91"/>
            <p:cNvSpPr/>
            <p:nvPr/>
          </p:nvSpPr>
          <p:spPr>
            <a:xfrm>
              <a:off x="3380650" y="4086775"/>
              <a:ext cx="916900" cy="228300"/>
            </a:xfrm>
            <a:custGeom>
              <a:rect b="b" l="l" r="r" t="t"/>
              <a:pathLst>
                <a:path extrusionOk="0" h="9132" w="36676">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91"/>
            <p:cNvSpPr/>
            <p:nvPr/>
          </p:nvSpPr>
          <p:spPr>
            <a:xfrm>
              <a:off x="3342750" y="3850150"/>
              <a:ext cx="116500" cy="457550"/>
            </a:xfrm>
            <a:custGeom>
              <a:rect b="b" l="l" r="r" t="t"/>
              <a:pathLst>
                <a:path extrusionOk="0" h="18302" w="466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91"/>
            <p:cNvSpPr/>
            <p:nvPr/>
          </p:nvSpPr>
          <p:spPr>
            <a:xfrm>
              <a:off x="3335375" y="3842750"/>
              <a:ext cx="131250" cy="472325"/>
            </a:xfrm>
            <a:custGeom>
              <a:rect b="b" l="l" r="r" t="t"/>
              <a:pathLst>
                <a:path extrusionOk="0" h="18893" w="525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91"/>
            <p:cNvSpPr/>
            <p:nvPr/>
          </p:nvSpPr>
          <p:spPr>
            <a:xfrm>
              <a:off x="4225425" y="3850150"/>
              <a:ext cx="116500" cy="457550"/>
            </a:xfrm>
            <a:custGeom>
              <a:rect b="b" l="l" r="r" t="t"/>
              <a:pathLst>
                <a:path extrusionOk="0" h="18302" w="466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91"/>
            <p:cNvSpPr/>
            <p:nvPr/>
          </p:nvSpPr>
          <p:spPr>
            <a:xfrm>
              <a:off x="4218050" y="3842750"/>
              <a:ext cx="131250" cy="472325"/>
            </a:xfrm>
            <a:custGeom>
              <a:rect b="b" l="l" r="r" t="t"/>
              <a:pathLst>
                <a:path extrusionOk="0" h="18893" w="525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91"/>
            <p:cNvSpPr/>
            <p:nvPr/>
          </p:nvSpPr>
          <p:spPr>
            <a:xfrm>
              <a:off x="3548875" y="3556225"/>
              <a:ext cx="574000" cy="329075"/>
            </a:xfrm>
            <a:custGeom>
              <a:rect b="b" l="l" r="r" t="t"/>
              <a:pathLst>
                <a:path extrusionOk="0" h="13163" w="22960">
                  <a:moveTo>
                    <a:pt x="0" y="1"/>
                  </a:moveTo>
                  <a:lnTo>
                    <a:pt x="1294" y="13162"/>
                  </a:lnTo>
                  <a:lnTo>
                    <a:pt x="21665" y="13162"/>
                  </a:lnTo>
                  <a:lnTo>
                    <a:pt x="229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91"/>
            <p:cNvSpPr/>
            <p:nvPr/>
          </p:nvSpPr>
          <p:spPr>
            <a:xfrm>
              <a:off x="3541475" y="3548850"/>
              <a:ext cx="588775" cy="343850"/>
            </a:xfrm>
            <a:custGeom>
              <a:rect b="b" l="l" r="r" t="t"/>
              <a:pathLst>
                <a:path extrusionOk="0" h="13754" w="23551">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91"/>
            <p:cNvSpPr/>
            <p:nvPr/>
          </p:nvSpPr>
          <p:spPr>
            <a:xfrm>
              <a:off x="3337225" y="3015525"/>
              <a:ext cx="1061075" cy="603575"/>
            </a:xfrm>
            <a:custGeom>
              <a:rect b="b" l="l" r="r" t="t"/>
              <a:pathLst>
                <a:path extrusionOk="0" h="24143" w="42443">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91"/>
            <p:cNvSpPr/>
            <p:nvPr/>
          </p:nvSpPr>
          <p:spPr>
            <a:xfrm>
              <a:off x="3328900" y="3008150"/>
              <a:ext cx="1076800" cy="619275"/>
            </a:xfrm>
            <a:custGeom>
              <a:rect b="b" l="l" r="r" t="t"/>
              <a:pathLst>
                <a:path extrusionOk="0" h="24771" w="43072">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91"/>
            <p:cNvSpPr/>
            <p:nvPr/>
          </p:nvSpPr>
          <p:spPr>
            <a:xfrm>
              <a:off x="3938900" y="2856775"/>
              <a:ext cx="52725" cy="82300"/>
            </a:xfrm>
            <a:custGeom>
              <a:rect b="b" l="l" r="r" t="t"/>
              <a:pathLst>
                <a:path extrusionOk="0" h="3292" w="2109">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91"/>
            <p:cNvSpPr/>
            <p:nvPr/>
          </p:nvSpPr>
          <p:spPr>
            <a:xfrm>
              <a:off x="3930600" y="2849175"/>
              <a:ext cx="65650" cy="98000"/>
            </a:xfrm>
            <a:custGeom>
              <a:rect b="b" l="l" r="r" t="t"/>
              <a:pathLst>
                <a:path extrusionOk="0" h="3920" w="2626">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91"/>
            <p:cNvSpPr/>
            <p:nvPr/>
          </p:nvSpPr>
          <p:spPr>
            <a:xfrm>
              <a:off x="3667175" y="2856775"/>
              <a:ext cx="53625" cy="82300"/>
            </a:xfrm>
            <a:custGeom>
              <a:rect b="b" l="l" r="r" t="t"/>
              <a:pathLst>
                <a:path extrusionOk="0" h="3292" w="2145">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91"/>
            <p:cNvSpPr/>
            <p:nvPr/>
          </p:nvSpPr>
          <p:spPr>
            <a:xfrm>
              <a:off x="3662550" y="2849175"/>
              <a:ext cx="65650" cy="98000"/>
            </a:xfrm>
            <a:custGeom>
              <a:rect b="b" l="l" r="r" t="t"/>
              <a:pathLst>
                <a:path extrusionOk="0" h="3920" w="2626">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91"/>
            <p:cNvSpPr/>
            <p:nvPr/>
          </p:nvSpPr>
          <p:spPr>
            <a:xfrm>
              <a:off x="3694900" y="2954900"/>
              <a:ext cx="289325" cy="233500"/>
            </a:xfrm>
            <a:custGeom>
              <a:rect b="b" l="l" r="r" t="t"/>
              <a:pathLst>
                <a:path extrusionOk="0" h="9340" w="11573">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91"/>
            <p:cNvSpPr/>
            <p:nvPr/>
          </p:nvSpPr>
          <p:spPr>
            <a:xfrm>
              <a:off x="3687500" y="2947150"/>
              <a:ext cx="305050" cy="249100"/>
            </a:xfrm>
            <a:custGeom>
              <a:rect b="b" l="l" r="r" t="t"/>
              <a:pathLst>
                <a:path extrusionOk="0" h="9964" w="12202">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91"/>
            <p:cNvSpPr/>
            <p:nvPr/>
          </p:nvSpPr>
          <p:spPr>
            <a:xfrm>
              <a:off x="3761450" y="3038650"/>
              <a:ext cx="139600" cy="207225"/>
            </a:xfrm>
            <a:custGeom>
              <a:rect b="b" l="l" r="r" t="t"/>
              <a:pathLst>
                <a:path extrusionOk="0" h="8289" w="5584">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91"/>
            <p:cNvSpPr/>
            <p:nvPr/>
          </p:nvSpPr>
          <p:spPr>
            <a:xfrm>
              <a:off x="3753125" y="3030800"/>
              <a:ext cx="155300" cy="223225"/>
            </a:xfrm>
            <a:custGeom>
              <a:rect b="b" l="l" r="r" t="t"/>
              <a:pathLst>
                <a:path extrusionOk="0" h="8929" w="6212">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91"/>
            <p:cNvSpPr/>
            <p:nvPr/>
          </p:nvSpPr>
          <p:spPr>
            <a:xfrm>
              <a:off x="3715250" y="2777775"/>
              <a:ext cx="241250" cy="327075"/>
            </a:xfrm>
            <a:custGeom>
              <a:rect b="b" l="l" r="r" t="t"/>
              <a:pathLst>
                <a:path extrusionOk="0" h="13083" w="965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91"/>
            <p:cNvSpPr/>
            <p:nvPr/>
          </p:nvSpPr>
          <p:spPr>
            <a:xfrm>
              <a:off x="3707850" y="2769675"/>
              <a:ext cx="256050" cy="342925"/>
            </a:xfrm>
            <a:custGeom>
              <a:rect b="b" l="l" r="r" t="t"/>
              <a:pathLst>
                <a:path extrusionOk="0" h="13717" w="10242">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91"/>
            <p:cNvSpPr/>
            <p:nvPr/>
          </p:nvSpPr>
          <p:spPr>
            <a:xfrm>
              <a:off x="3659775" y="2613900"/>
              <a:ext cx="321675" cy="302000"/>
            </a:xfrm>
            <a:custGeom>
              <a:rect b="b" l="l" r="r" t="t"/>
              <a:pathLst>
                <a:path extrusionOk="0" h="12080" w="12867">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91"/>
            <p:cNvSpPr/>
            <p:nvPr/>
          </p:nvSpPr>
          <p:spPr>
            <a:xfrm>
              <a:off x="3662550" y="2606075"/>
              <a:ext cx="327225" cy="317975"/>
            </a:xfrm>
            <a:custGeom>
              <a:rect b="b" l="l" r="r" t="t"/>
              <a:pathLst>
                <a:path extrusionOk="0" h="12719" w="13089">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91"/>
            <p:cNvSpPr/>
            <p:nvPr/>
          </p:nvSpPr>
          <p:spPr>
            <a:xfrm>
              <a:off x="3314100" y="3493950"/>
              <a:ext cx="431675" cy="128850"/>
            </a:xfrm>
            <a:custGeom>
              <a:rect b="b" l="l" r="r" t="t"/>
              <a:pathLst>
                <a:path extrusionOk="0" h="5154" w="17267">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91"/>
            <p:cNvSpPr/>
            <p:nvPr/>
          </p:nvSpPr>
          <p:spPr>
            <a:xfrm>
              <a:off x="3317800" y="3486000"/>
              <a:ext cx="436275" cy="144200"/>
            </a:xfrm>
            <a:custGeom>
              <a:rect b="b" l="l" r="r" t="t"/>
              <a:pathLst>
                <a:path extrusionOk="0" h="5768" w="17451">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91"/>
            <p:cNvSpPr/>
            <p:nvPr/>
          </p:nvSpPr>
          <p:spPr>
            <a:xfrm>
              <a:off x="3642225" y="3515250"/>
              <a:ext cx="183025" cy="99250"/>
            </a:xfrm>
            <a:custGeom>
              <a:rect b="b" l="l" r="r" t="t"/>
              <a:pathLst>
                <a:path extrusionOk="0" h="3970" w="7321">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91"/>
            <p:cNvSpPr/>
            <p:nvPr/>
          </p:nvSpPr>
          <p:spPr>
            <a:xfrm>
              <a:off x="3634825" y="3508175"/>
              <a:ext cx="195975" cy="113700"/>
            </a:xfrm>
            <a:custGeom>
              <a:rect b="b" l="l" r="r" t="t"/>
              <a:pathLst>
                <a:path extrusionOk="0" h="4548" w="7839">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91"/>
            <p:cNvSpPr/>
            <p:nvPr/>
          </p:nvSpPr>
          <p:spPr>
            <a:xfrm>
              <a:off x="4000825" y="3493950"/>
              <a:ext cx="430750" cy="128850"/>
            </a:xfrm>
            <a:custGeom>
              <a:rect b="b" l="l" r="r" t="t"/>
              <a:pathLst>
                <a:path extrusionOk="0" h="5154" w="1723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91"/>
            <p:cNvSpPr/>
            <p:nvPr/>
          </p:nvSpPr>
          <p:spPr>
            <a:xfrm>
              <a:off x="3992525" y="3486000"/>
              <a:ext cx="436275" cy="144200"/>
            </a:xfrm>
            <a:custGeom>
              <a:rect b="b" l="l" r="r" t="t"/>
              <a:pathLst>
                <a:path extrusionOk="0" h="5768" w="17451">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91"/>
            <p:cNvSpPr/>
            <p:nvPr/>
          </p:nvSpPr>
          <p:spPr>
            <a:xfrm>
              <a:off x="3898250" y="3515250"/>
              <a:ext cx="183025" cy="99250"/>
            </a:xfrm>
            <a:custGeom>
              <a:rect b="b" l="l" r="r" t="t"/>
              <a:pathLst>
                <a:path extrusionOk="0" h="3970" w="7321">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91"/>
            <p:cNvSpPr/>
            <p:nvPr/>
          </p:nvSpPr>
          <p:spPr>
            <a:xfrm>
              <a:off x="3892700" y="3508175"/>
              <a:ext cx="195975" cy="113700"/>
            </a:xfrm>
            <a:custGeom>
              <a:rect b="b" l="l" r="r" t="t"/>
              <a:pathLst>
                <a:path extrusionOk="0" h="4548" w="7839">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91"/>
            <p:cNvSpPr/>
            <p:nvPr/>
          </p:nvSpPr>
          <p:spPr>
            <a:xfrm>
              <a:off x="3581225" y="3885275"/>
              <a:ext cx="489875" cy="212600"/>
            </a:xfrm>
            <a:custGeom>
              <a:rect b="b" l="l" r="r" t="t"/>
              <a:pathLst>
                <a:path extrusionOk="0" h="8504" w="19595">
                  <a:moveTo>
                    <a:pt x="0" y="0"/>
                  </a:moveTo>
                  <a:lnTo>
                    <a:pt x="0" y="8504"/>
                  </a:lnTo>
                  <a:lnTo>
                    <a:pt x="19595" y="8504"/>
                  </a:lnTo>
                  <a:lnTo>
                    <a:pt x="195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91"/>
            <p:cNvSpPr/>
            <p:nvPr/>
          </p:nvSpPr>
          <p:spPr>
            <a:xfrm>
              <a:off x="3573825" y="3876950"/>
              <a:ext cx="504675" cy="228325"/>
            </a:xfrm>
            <a:custGeom>
              <a:rect b="b" l="l" r="r" t="t"/>
              <a:pathLst>
                <a:path extrusionOk="0" h="9133" w="20187">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91"/>
            <p:cNvSpPr/>
            <p:nvPr/>
          </p:nvSpPr>
          <p:spPr>
            <a:xfrm>
              <a:off x="3618200" y="3864350"/>
              <a:ext cx="183950" cy="157000"/>
            </a:xfrm>
            <a:custGeom>
              <a:rect b="b" l="l" r="r" t="t"/>
              <a:pathLst>
                <a:path extrusionOk="0" h="6280" w="7358">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91"/>
            <p:cNvSpPr/>
            <p:nvPr/>
          </p:nvSpPr>
          <p:spPr>
            <a:xfrm>
              <a:off x="3875125" y="3876950"/>
              <a:ext cx="171025" cy="137975"/>
            </a:xfrm>
            <a:custGeom>
              <a:rect b="b" l="l" r="r" t="t"/>
              <a:pathLst>
                <a:path extrusionOk="0" h="5519" w="6841">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91"/>
            <p:cNvSpPr/>
            <p:nvPr/>
          </p:nvSpPr>
          <p:spPr>
            <a:xfrm>
              <a:off x="3388050" y="3841775"/>
              <a:ext cx="297625" cy="1110125"/>
            </a:xfrm>
            <a:custGeom>
              <a:rect b="b" l="l" r="r" t="t"/>
              <a:pathLst>
                <a:path extrusionOk="0" h="44405" w="11905">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91"/>
            <p:cNvSpPr/>
            <p:nvPr/>
          </p:nvSpPr>
          <p:spPr>
            <a:xfrm>
              <a:off x="3433325" y="3834450"/>
              <a:ext cx="256050" cy="1124850"/>
            </a:xfrm>
            <a:custGeom>
              <a:rect b="b" l="l" r="r" t="t"/>
              <a:pathLst>
                <a:path extrusionOk="0" h="44994" w="10242">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91"/>
            <p:cNvSpPr/>
            <p:nvPr/>
          </p:nvSpPr>
          <p:spPr>
            <a:xfrm>
              <a:off x="3374175" y="4889025"/>
              <a:ext cx="198750" cy="146975"/>
            </a:xfrm>
            <a:custGeom>
              <a:rect b="b" l="l" r="r" t="t"/>
              <a:pathLst>
                <a:path extrusionOk="0" h="5879" w="7950">
                  <a:moveTo>
                    <a:pt x="3994" y="1"/>
                  </a:moveTo>
                  <a:lnTo>
                    <a:pt x="3069" y="3920"/>
                  </a:lnTo>
                  <a:lnTo>
                    <a:pt x="1" y="5879"/>
                  </a:lnTo>
                  <a:lnTo>
                    <a:pt x="7839" y="5879"/>
                  </a:lnTo>
                  <a:lnTo>
                    <a:pt x="79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91"/>
            <p:cNvSpPr/>
            <p:nvPr/>
          </p:nvSpPr>
          <p:spPr>
            <a:xfrm>
              <a:off x="3365875" y="4881625"/>
              <a:ext cx="215375" cy="161775"/>
            </a:xfrm>
            <a:custGeom>
              <a:rect b="b" l="l" r="r" t="t"/>
              <a:pathLst>
                <a:path extrusionOk="0" h="6471" w="8615">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91"/>
            <p:cNvSpPr/>
            <p:nvPr/>
          </p:nvSpPr>
          <p:spPr>
            <a:xfrm>
              <a:off x="3450900" y="4973025"/>
              <a:ext cx="84125" cy="14000"/>
            </a:xfrm>
            <a:custGeom>
              <a:rect b="b" l="l" r="r" t="t"/>
              <a:pathLst>
                <a:path extrusionOk="0" h="560" w="3365">
                  <a:moveTo>
                    <a:pt x="1868" y="1"/>
                  </a:moveTo>
                  <a:cubicBezTo>
                    <a:pt x="871" y="1"/>
                    <a:pt x="0" y="560"/>
                    <a:pt x="0" y="560"/>
                  </a:cubicBezTo>
                  <a:lnTo>
                    <a:pt x="3365" y="560"/>
                  </a:lnTo>
                  <a:cubicBezTo>
                    <a:pt x="2896" y="141"/>
                    <a:pt x="2367" y="1"/>
                    <a:pt x="18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91"/>
            <p:cNvSpPr/>
            <p:nvPr/>
          </p:nvSpPr>
          <p:spPr>
            <a:xfrm>
              <a:off x="3442575" y="4964825"/>
              <a:ext cx="100775" cy="29725"/>
            </a:xfrm>
            <a:custGeom>
              <a:rect b="b" l="l" r="r" t="t"/>
              <a:pathLst>
                <a:path extrusionOk="0" h="1189" w="4031">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91"/>
            <p:cNvSpPr/>
            <p:nvPr/>
          </p:nvSpPr>
          <p:spPr>
            <a:xfrm>
              <a:off x="3998975" y="3841775"/>
              <a:ext cx="297650" cy="1110125"/>
            </a:xfrm>
            <a:custGeom>
              <a:rect b="b" l="l" r="r" t="t"/>
              <a:pathLst>
                <a:path extrusionOk="0" h="44405" w="11906">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91"/>
            <p:cNvSpPr/>
            <p:nvPr/>
          </p:nvSpPr>
          <p:spPr>
            <a:xfrm>
              <a:off x="3995300" y="3834450"/>
              <a:ext cx="256025" cy="1124850"/>
            </a:xfrm>
            <a:custGeom>
              <a:rect b="b" l="l" r="r" t="t"/>
              <a:pathLst>
                <a:path extrusionOk="0" h="44994" w="10241">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91"/>
            <p:cNvSpPr/>
            <p:nvPr/>
          </p:nvSpPr>
          <p:spPr>
            <a:xfrm>
              <a:off x="4111750" y="4889025"/>
              <a:ext cx="198750" cy="146975"/>
            </a:xfrm>
            <a:custGeom>
              <a:rect b="b" l="l" r="r" t="t"/>
              <a:pathLst>
                <a:path extrusionOk="0" h="5879" w="7950">
                  <a:moveTo>
                    <a:pt x="0" y="1"/>
                  </a:moveTo>
                  <a:lnTo>
                    <a:pt x="111" y="5879"/>
                  </a:lnTo>
                  <a:lnTo>
                    <a:pt x="7949" y="5879"/>
                  </a:lnTo>
                  <a:lnTo>
                    <a:pt x="4881" y="3920"/>
                  </a:lnTo>
                  <a:lnTo>
                    <a:pt x="39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91"/>
            <p:cNvSpPr/>
            <p:nvPr/>
          </p:nvSpPr>
          <p:spPr>
            <a:xfrm>
              <a:off x="4103425" y="4881625"/>
              <a:ext cx="215375" cy="161775"/>
            </a:xfrm>
            <a:custGeom>
              <a:rect b="b" l="l" r="r" t="t"/>
              <a:pathLst>
                <a:path extrusionOk="0" h="6471" w="8615">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91"/>
            <p:cNvSpPr/>
            <p:nvPr/>
          </p:nvSpPr>
          <p:spPr>
            <a:xfrm>
              <a:off x="4149650" y="4973025"/>
              <a:ext cx="84125" cy="14000"/>
            </a:xfrm>
            <a:custGeom>
              <a:rect b="b" l="l" r="r" t="t"/>
              <a:pathLst>
                <a:path extrusionOk="0" h="560" w="3365">
                  <a:moveTo>
                    <a:pt x="1497" y="1"/>
                  </a:moveTo>
                  <a:cubicBezTo>
                    <a:pt x="998" y="1"/>
                    <a:pt x="468" y="141"/>
                    <a:pt x="0" y="560"/>
                  </a:cubicBezTo>
                  <a:lnTo>
                    <a:pt x="3365" y="560"/>
                  </a:lnTo>
                  <a:cubicBezTo>
                    <a:pt x="3365" y="560"/>
                    <a:pt x="2494" y="1"/>
                    <a:pt x="14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91"/>
            <p:cNvSpPr/>
            <p:nvPr/>
          </p:nvSpPr>
          <p:spPr>
            <a:xfrm>
              <a:off x="4141325" y="4964825"/>
              <a:ext cx="100775" cy="29725"/>
            </a:xfrm>
            <a:custGeom>
              <a:rect b="b" l="l" r="r" t="t"/>
              <a:pathLst>
                <a:path extrusionOk="0" h="1189" w="4031">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91"/>
            <p:cNvSpPr/>
            <p:nvPr/>
          </p:nvSpPr>
          <p:spPr>
            <a:xfrm>
              <a:off x="4605300" y="3247525"/>
              <a:ext cx="720950" cy="365125"/>
            </a:xfrm>
            <a:custGeom>
              <a:rect b="b" l="l" r="r" t="t"/>
              <a:pathLst>
                <a:path extrusionOk="0" h="14605" w="28838">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91"/>
            <p:cNvSpPr/>
            <p:nvPr/>
          </p:nvSpPr>
          <p:spPr>
            <a:xfrm>
              <a:off x="4599750" y="3240125"/>
              <a:ext cx="732050" cy="379900"/>
            </a:xfrm>
            <a:custGeom>
              <a:rect b="b" l="l" r="r" t="t"/>
              <a:pathLst>
                <a:path extrusionOk="0" h="15196" w="29282">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91"/>
            <p:cNvSpPr/>
            <p:nvPr/>
          </p:nvSpPr>
          <p:spPr>
            <a:xfrm>
              <a:off x="4658900" y="3274325"/>
              <a:ext cx="614675" cy="311500"/>
            </a:xfrm>
            <a:custGeom>
              <a:rect b="b" l="l" r="r" t="t"/>
              <a:pathLst>
                <a:path extrusionOk="0" h="12460" w="24587">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91"/>
            <p:cNvSpPr/>
            <p:nvPr/>
          </p:nvSpPr>
          <p:spPr>
            <a:xfrm>
              <a:off x="4652450" y="3266950"/>
              <a:ext cx="626675" cy="326275"/>
            </a:xfrm>
            <a:custGeom>
              <a:rect b="b" l="l" r="r" t="t"/>
              <a:pathLst>
                <a:path extrusionOk="0" h="13051" w="25067">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91"/>
            <p:cNvSpPr/>
            <p:nvPr/>
          </p:nvSpPr>
          <p:spPr>
            <a:xfrm>
              <a:off x="4761500" y="3589500"/>
              <a:ext cx="818000" cy="26825"/>
            </a:xfrm>
            <a:custGeom>
              <a:rect b="b" l="l" r="r" t="t"/>
              <a:pathLst>
                <a:path extrusionOk="0" h="1073" w="32720">
                  <a:moveTo>
                    <a:pt x="1" y="1"/>
                  </a:moveTo>
                  <a:lnTo>
                    <a:pt x="1" y="1073"/>
                  </a:lnTo>
                  <a:lnTo>
                    <a:pt x="32720" y="1073"/>
                  </a:lnTo>
                  <a:lnTo>
                    <a:pt x="327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91"/>
            <p:cNvSpPr/>
            <p:nvPr/>
          </p:nvSpPr>
          <p:spPr>
            <a:xfrm>
              <a:off x="4754100" y="3582125"/>
              <a:ext cx="832800" cy="42525"/>
            </a:xfrm>
            <a:custGeom>
              <a:rect b="b" l="l" r="r" t="t"/>
              <a:pathLst>
                <a:path extrusionOk="0" h="1701" w="33312">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91"/>
            <p:cNvSpPr/>
            <p:nvPr/>
          </p:nvSpPr>
          <p:spPr>
            <a:xfrm>
              <a:off x="4761500" y="3589500"/>
              <a:ext cx="396550" cy="26825"/>
            </a:xfrm>
            <a:custGeom>
              <a:rect b="b" l="l" r="r" t="t"/>
              <a:pathLst>
                <a:path extrusionOk="0" h="1073" w="15862">
                  <a:moveTo>
                    <a:pt x="1" y="1"/>
                  </a:moveTo>
                  <a:lnTo>
                    <a:pt x="1" y="1073"/>
                  </a:lnTo>
                  <a:lnTo>
                    <a:pt x="15861" y="1073"/>
                  </a:lnTo>
                  <a:lnTo>
                    <a:pt x="158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91"/>
            <p:cNvSpPr/>
            <p:nvPr/>
          </p:nvSpPr>
          <p:spPr>
            <a:xfrm>
              <a:off x="4754100" y="3582125"/>
              <a:ext cx="411325" cy="42525"/>
            </a:xfrm>
            <a:custGeom>
              <a:rect b="b" l="l" r="r" t="t"/>
              <a:pathLst>
                <a:path extrusionOk="0" h="1701" w="16453">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91"/>
            <p:cNvSpPr/>
            <p:nvPr/>
          </p:nvSpPr>
          <p:spPr>
            <a:xfrm>
              <a:off x="4818800" y="2599625"/>
              <a:ext cx="476025" cy="476025"/>
            </a:xfrm>
            <a:custGeom>
              <a:rect b="b" l="l" r="r" t="t"/>
              <a:pathLst>
                <a:path extrusionOk="0" h="19041" w="19041">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91"/>
            <p:cNvSpPr/>
            <p:nvPr/>
          </p:nvSpPr>
          <p:spPr>
            <a:xfrm>
              <a:off x="4811425" y="2592225"/>
              <a:ext cx="490800" cy="490800"/>
            </a:xfrm>
            <a:custGeom>
              <a:rect b="b" l="l" r="r" t="t"/>
              <a:pathLst>
                <a:path extrusionOk="0" h="19632" w="19632">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91"/>
            <p:cNvSpPr/>
            <p:nvPr/>
          </p:nvSpPr>
          <p:spPr>
            <a:xfrm>
              <a:off x="5000900" y="3058050"/>
              <a:ext cx="93375" cy="306875"/>
            </a:xfrm>
            <a:custGeom>
              <a:rect b="b" l="l" r="r" t="t"/>
              <a:pathLst>
                <a:path extrusionOk="0" h="12275" w="3735">
                  <a:moveTo>
                    <a:pt x="3734" y="1"/>
                  </a:moveTo>
                  <a:lnTo>
                    <a:pt x="0" y="481"/>
                  </a:lnTo>
                  <a:lnTo>
                    <a:pt x="1738" y="12275"/>
                  </a:lnTo>
                  <a:lnTo>
                    <a:pt x="3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91"/>
            <p:cNvSpPr/>
            <p:nvPr/>
          </p:nvSpPr>
          <p:spPr>
            <a:xfrm>
              <a:off x="4992575" y="3050475"/>
              <a:ext cx="110000" cy="321850"/>
            </a:xfrm>
            <a:custGeom>
              <a:rect b="b" l="l" r="r" t="t"/>
              <a:pathLst>
                <a:path extrusionOk="0" h="12874" w="440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91"/>
            <p:cNvSpPr/>
            <p:nvPr/>
          </p:nvSpPr>
          <p:spPr>
            <a:xfrm>
              <a:off x="3524850" y="3248450"/>
              <a:ext cx="631275" cy="374350"/>
            </a:xfrm>
            <a:custGeom>
              <a:rect b="b" l="l" r="r" t="t"/>
              <a:pathLst>
                <a:path extrusionOk="0" h="14974" w="25251">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91"/>
            <p:cNvSpPr/>
            <p:nvPr/>
          </p:nvSpPr>
          <p:spPr>
            <a:xfrm>
              <a:off x="3517450" y="3240125"/>
              <a:ext cx="647000" cy="391000"/>
            </a:xfrm>
            <a:custGeom>
              <a:rect b="b" l="l" r="r" t="t"/>
              <a:pathLst>
                <a:path extrusionOk="0" h="15640" w="2588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91"/>
            <p:cNvSpPr/>
            <p:nvPr/>
          </p:nvSpPr>
          <p:spPr>
            <a:xfrm>
              <a:off x="4051675" y="2338050"/>
              <a:ext cx="475100" cy="475100"/>
            </a:xfrm>
            <a:custGeom>
              <a:rect b="b" l="l" r="r" t="t"/>
              <a:pathLst>
                <a:path extrusionOk="0" h="19004" w="19004">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91"/>
            <p:cNvSpPr/>
            <p:nvPr/>
          </p:nvSpPr>
          <p:spPr>
            <a:xfrm>
              <a:off x="4043350" y="2329725"/>
              <a:ext cx="491725" cy="491750"/>
            </a:xfrm>
            <a:custGeom>
              <a:rect b="b" l="l" r="r" t="t"/>
              <a:pathLst>
                <a:path extrusionOk="0" h="19670" w="19669">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91"/>
            <p:cNvSpPr/>
            <p:nvPr/>
          </p:nvSpPr>
          <p:spPr>
            <a:xfrm>
              <a:off x="4112675" y="2789100"/>
              <a:ext cx="193200" cy="368800"/>
            </a:xfrm>
            <a:custGeom>
              <a:rect b="b" l="l" r="r" t="t"/>
              <a:pathLst>
                <a:path extrusionOk="0" h="14752" w="7728">
                  <a:moveTo>
                    <a:pt x="7727" y="0"/>
                  </a:moveTo>
                  <a:lnTo>
                    <a:pt x="4511" y="481"/>
                  </a:lnTo>
                  <a:lnTo>
                    <a:pt x="0" y="14751"/>
                  </a:lnTo>
                  <a:lnTo>
                    <a:pt x="7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91"/>
            <p:cNvSpPr/>
            <p:nvPr/>
          </p:nvSpPr>
          <p:spPr>
            <a:xfrm>
              <a:off x="4103425" y="2780975"/>
              <a:ext cx="211675" cy="385050"/>
            </a:xfrm>
            <a:custGeom>
              <a:rect b="b" l="l" r="r" t="t"/>
              <a:pathLst>
                <a:path extrusionOk="0" h="15402" w="8467">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91"/>
            <p:cNvSpPr/>
            <p:nvPr/>
          </p:nvSpPr>
          <p:spPr>
            <a:xfrm>
              <a:off x="2612600" y="3247525"/>
              <a:ext cx="720950" cy="365125"/>
            </a:xfrm>
            <a:custGeom>
              <a:rect b="b" l="l" r="r" t="t"/>
              <a:pathLst>
                <a:path extrusionOk="0" h="14605" w="28838">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91"/>
            <p:cNvSpPr/>
            <p:nvPr/>
          </p:nvSpPr>
          <p:spPr>
            <a:xfrm>
              <a:off x="2607050" y="3240125"/>
              <a:ext cx="732025" cy="379900"/>
            </a:xfrm>
            <a:custGeom>
              <a:rect b="b" l="l" r="r" t="t"/>
              <a:pathLst>
                <a:path extrusionOk="0" h="15196" w="29281">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91"/>
            <p:cNvSpPr/>
            <p:nvPr/>
          </p:nvSpPr>
          <p:spPr>
            <a:xfrm>
              <a:off x="2665275" y="3274325"/>
              <a:ext cx="615575" cy="311500"/>
            </a:xfrm>
            <a:custGeom>
              <a:rect b="b" l="l" r="r" t="t"/>
              <a:pathLst>
                <a:path extrusionOk="0" h="12460" w="24623">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91"/>
            <p:cNvSpPr/>
            <p:nvPr/>
          </p:nvSpPr>
          <p:spPr>
            <a:xfrm>
              <a:off x="2659725" y="3266950"/>
              <a:ext cx="626675" cy="326275"/>
            </a:xfrm>
            <a:custGeom>
              <a:rect b="b" l="l" r="r" t="t"/>
              <a:pathLst>
                <a:path extrusionOk="0" h="13051" w="25067">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91"/>
            <p:cNvSpPr/>
            <p:nvPr/>
          </p:nvSpPr>
          <p:spPr>
            <a:xfrm>
              <a:off x="2359350" y="3589500"/>
              <a:ext cx="818000" cy="26825"/>
            </a:xfrm>
            <a:custGeom>
              <a:rect b="b" l="l" r="r" t="t"/>
              <a:pathLst>
                <a:path extrusionOk="0" h="1073" w="32720">
                  <a:moveTo>
                    <a:pt x="0" y="1"/>
                  </a:moveTo>
                  <a:lnTo>
                    <a:pt x="0" y="1073"/>
                  </a:lnTo>
                  <a:lnTo>
                    <a:pt x="32719" y="1073"/>
                  </a:lnTo>
                  <a:lnTo>
                    <a:pt x="327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91"/>
            <p:cNvSpPr/>
            <p:nvPr/>
          </p:nvSpPr>
          <p:spPr>
            <a:xfrm>
              <a:off x="2351950" y="3582125"/>
              <a:ext cx="833700" cy="42525"/>
            </a:xfrm>
            <a:custGeom>
              <a:rect b="b" l="l" r="r" t="t"/>
              <a:pathLst>
                <a:path extrusionOk="0" h="1701" w="33348">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91"/>
            <p:cNvSpPr/>
            <p:nvPr/>
          </p:nvSpPr>
          <p:spPr>
            <a:xfrm>
              <a:off x="2780800" y="3589500"/>
              <a:ext cx="396550" cy="26825"/>
            </a:xfrm>
            <a:custGeom>
              <a:rect b="b" l="l" r="r" t="t"/>
              <a:pathLst>
                <a:path extrusionOk="0" h="1073" w="15862">
                  <a:moveTo>
                    <a:pt x="1" y="1"/>
                  </a:moveTo>
                  <a:lnTo>
                    <a:pt x="1" y="1073"/>
                  </a:lnTo>
                  <a:lnTo>
                    <a:pt x="15861" y="1073"/>
                  </a:lnTo>
                  <a:lnTo>
                    <a:pt x="158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91"/>
            <p:cNvSpPr/>
            <p:nvPr/>
          </p:nvSpPr>
          <p:spPr>
            <a:xfrm>
              <a:off x="2773400" y="3582125"/>
              <a:ext cx="412250" cy="42525"/>
            </a:xfrm>
            <a:custGeom>
              <a:rect b="b" l="l" r="r" t="t"/>
              <a:pathLst>
                <a:path extrusionOk="0" h="1701" w="1649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91"/>
            <p:cNvSpPr/>
            <p:nvPr/>
          </p:nvSpPr>
          <p:spPr>
            <a:xfrm>
              <a:off x="2617200" y="2599625"/>
              <a:ext cx="476025" cy="476025"/>
            </a:xfrm>
            <a:custGeom>
              <a:rect b="b" l="l" r="r" t="t"/>
              <a:pathLst>
                <a:path extrusionOk="0" h="19041" w="19041">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91"/>
            <p:cNvSpPr/>
            <p:nvPr/>
          </p:nvSpPr>
          <p:spPr>
            <a:xfrm>
              <a:off x="2609825" y="2592225"/>
              <a:ext cx="490800" cy="490800"/>
            </a:xfrm>
            <a:custGeom>
              <a:rect b="b" l="l" r="r" t="t"/>
              <a:pathLst>
                <a:path extrusionOk="0" h="19632" w="19632">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91"/>
            <p:cNvSpPr/>
            <p:nvPr/>
          </p:nvSpPr>
          <p:spPr>
            <a:xfrm>
              <a:off x="2855675" y="3045125"/>
              <a:ext cx="68425" cy="300400"/>
            </a:xfrm>
            <a:custGeom>
              <a:rect b="b" l="l" r="r" t="t"/>
              <a:pathLst>
                <a:path extrusionOk="0" h="12016" w="2737">
                  <a:moveTo>
                    <a:pt x="2736" y="0"/>
                  </a:moveTo>
                  <a:lnTo>
                    <a:pt x="0" y="1220"/>
                  </a:lnTo>
                  <a:lnTo>
                    <a:pt x="2219" y="12016"/>
                  </a:lnTo>
                  <a:lnTo>
                    <a:pt x="27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91"/>
            <p:cNvSpPr/>
            <p:nvPr/>
          </p:nvSpPr>
          <p:spPr>
            <a:xfrm>
              <a:off x="2847350" y="3037950"/>
              <a:ext cx="84125" cy="315900"/>
            </a:xfrm>
            <a:custGeom>
              <a:rect b="b" l="l" r="r" t="t"/>
              <a:pathLst>
                <a:path extrusionOk="0" h="12636" w="3365">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91"/>
            <p:cNvSpPr/>
            <p:nvPr/>
          </p:nvSpPr>
          <p:spPr>
            <a:xfrm>
              <a:off x="4462975" y="3403725"/>
              <a:ext cx="145125" cy="213525"/>
            </a:xfrm>
            <a:custGeom>
              <a:rect b="b" l="l" r="r" t="t"/>
              <a:pathLst>
                <a:path extrusionOk="0" h="8541" w="5805">
                  <a:moveTo>
                    <a:pt x="0" y="1"/>
                  </a:moveTo>
                  <a:lnTo>
                    <a:pt x="0" y="8541"/>
                  </a:lnTo>
                  <a:lnTo>
                    <a:pt x="5805" y="8541"/>
                  </a:lnTo>
                  <a:lnTo>
                    <a:pt x="58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91"/>
            <p:cNvSpPr/>
            <p:nvPr/>
          </p:nvSpPr>
          <p:spPr>
            <a:xfrm>
              <a:off x="4455575" y="3396325"/>
              <a:ext cx="159925" cy="228325"/>
            </a:xfrm>
            <a:custGeom>
              <a:rect b="b" l="l" r="r" t="t"/>
              <a:pathLst>
                <a:path extrusionOk="0" h="9133" w="6397">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91"/>
            <p:cNvSpPr/>
            <p:nvPr/>
          </p:nvSpPr>
          <p:spPr>
            <a:xfrm>
              <a:off x="4570175" y="3443475"/>
              <a:ext cx="77675" cy="144200"/>
            </a:xfrm>
            <a:custGeom>
              <a:rect b="b" l="l" r="r" t="t"/>
              <a:pathLst>
                <a:path extrusionOk="0" h="5768" w="3107">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91"/>
            <p:cNvSpPr/>
            <p:nvPr/>
          </p:nvSpPr>
          <p:spPr>
            <a:xfrm>
              <a:off x="4561875" y="3436075"/>
              <a:ext cx="93375" cy="159925"/>
            </a:xfrm>
            <a:custGeom>
              <a:rect b="b" l="l" r="r" t="t"/>
              <a:pathLst>
                <a:path extrusionOk="0" h="6397" w="3735">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91"/>
            <p:cNvSpPr/>
            <p:nvPr/>
          </p:nvSpPr>
          <p:spPr>
            <a:xfrm>
              <a:off x="4999975" y="3728150"/>
              <a:ext cx="140500" cy="1346100"/>
            </a:xfrm>
            <a:custGeom>
              <a:rect b="b" l="l" r="r" t="t"/>
              <a:pathLst>
                <a:path extrusionOk="0" h="53844" w="562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91"/>
            <p:cNvSpPr/>
            <p:nvPr/>
          </p:nvSpPr>
          <p:spPr>
            <a:xfrm>
              <a:off x="4991650" y="3720750"/>
              <a:ext cx="156225" cy="1360550"/>
            </a:xfrm>
            <a:custGeom>
              <a:rect b="b" l="l" r="r" t="t"/>
              <a:pathLst>
                <a:path extrusionOk="0" h="54422" w="6249">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91"/>
            <p:cNvSpPr/>
            <p:nvPr/>
          </p:nvSpPr>
          <p:spPr>
            <a:xfrm>
              <a:off x="5752325" y="3728150"/>
              <a:ext cx="141425" cy="1349800"/>
            </a:xfrm>
            <a:custGeom>
              <a:rect b="b" l="l" r="r" t="t"/>
              <a:pathLst>
                <a:path extrusionOk="0" h="53992" w="5657">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91"/>
            <p:cNvSpPr/>
            <p:nvPr/>
          </p:nvSpPr>
          <p:spPr>
            <a:xfrm>
              <a:off x="5744000" y="3720750"/>
              <a:ext cx="156225" cy="1365175"/>
            </a:xfrm>
            <a:custGeom>
              <a:rect b="b" l="l" r="r" t="t"/>
              <a:pathLst>
                <a:path extrusionOk="0" h="54607" w="6249">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91"/>
            <p:cNvSpPr/>
            <p:nvPr/>
          </p:nvSpPr>
          <p:spPr>
            <a:xfrm>
              <a:off x="2587625" y="3728150"/>
              <a:ext cx="123875" cy="1337800"/>
            </a:xfrm>
            <a:custGeom>
              <a:rect b="b" l="l" r="r" t="t"/>
              <a:pathLst>
                <a:path extrusionOk="0" h="53512" w="4955">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91"/>
            <p:cNvSpPr/>
            <p:nvPr/>
          </p:nvSpPr>
          <p:spPr>
            <a:xfrm>
              <a:off x="2580250" y="3720750"/>
              <a:ext cx="138650" cy="1352225"/>
            </a:xfrm>
            <a:custGeom>
              <a:rect b="b" l="l" r="r" t="t"/>
              <a:pathLst>
                <a:path extrusionOk="0" h="54089" w="5546">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91"/>
            <p:cNvSpPr/>
            <p:nvPr/>
          </p:nvSpPr>
          <p:spPr>
            <a:xfrm>
              <a:off x="1894425" y="3728150"/>
              <a:ext cx="122975" cy="1333175"/>
            </a:xfrm>
            <a:custGeom>
              <a:rect b="b" l="l" r="r" t="t"/>
              <a:pathLst>
                <a:path extrusionOk="0" h="53327" w="4919">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91"/>
            <p:cNvSpPr/>
            <p:nvPr/>
          </p:nvSpPr>
          <p:spPr>
            <a:xfrm>
              <a:off x="1887050" y="3720750"/>
              <a:ext cx="138650" cy="1348525"/>
            </a:xfrm>
            <a:custGeom>
              <a:rect b="b" l="l" r="r" t="t"/>
              <a:pathLst>
                <a:path extrusionOk="0" h="53941" w="5546">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91"/>
            <p:cNvSpPr/>
            <p:nvPr/>
          </p:nvSpPr>
          <p:spPr>
            <a:xfrm>
              <a:off x="1912000" y="3654200"/>
              <a:ext cx="3986375" cy="114650"/>
            </a:xfrm>
            <a:custGeom>
              <a:rect b="b" l="l" r="r" t="t"/>
              <a:pathLst>
                <a:path extrusionOk="0" h="4586" w="159455">
                  <a:moveTo>
                    <a:pt x="0" y="1"/>
                  </a:moveTo>
                  <a:lnTo>
                    <a:pt x="0" y="4585"/>
                  </a:lnTo>
                  <a:lnTo>
                    <a:pt x="159455" y="4585"/>
                  </a:lnTo>
                  <a:lnTo>
                    <a:pt x="1594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91"/>
            <p:cNvSpPr/>
            <p:nvPr/>
          </p:nvSpPr>
          <p:spPr>
            <a:xfrm>
              <a:off x="1904600" y="3646800"/>
              <a:ext cx="4001175" cy="130350"/>
            </a:xfrm>
            <a:custGeom>
              <a:rect b="b" l="l" r="r" t="t"/>
              <a:pathLst>
                <a:path extrusionOk="0" h="5214" w="160047">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91"/>
            <p:cNvSpPr/>
            <p:nvPr/>
          </p:nvSpPr>
          <p:spPr>
            <a:xfrm>
              <a:off x="1912000" y="3654200"/>
              <a:ext cx="3986375" cy="39775"/>
            </a:xfrm>
            <a:custGeom>
              <a:rect b="b" l="l" r="r" t="t"/>
              <a:pathLst>
                <a:path extrusionOk="0" h="1591" w="159455">
                  <a:moveTo>
                    <a:pt x="0" y="1"/>
                  </a:moveTo>
                  <a:lnTo>
                    <a:pt x="0" y="1591"/>
                  </a:lnTo>
                  <a:lnTo>
                    <a:pt x="159455" y="1591"/>
                  </a:lnTo>
                  <a:lnTo>
                    <a:pt x="159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91"/>
            <p:cNvSpPr/>
            <p:nvPr/>
          </p:nvSpPr>
          <p:spPr>
            <a:xfrm>
              <a:off x="1904600" y="3646800"/>
              <a:ext cx="4001175" cy="54575"/>
            </a:xfrm>
            <a:custGeom>
              <a:rect b="b" l="l" r="r" t="t"/>
              <a:pathLst>
                <a:path extrusionOk="0" h="2183" w="160047">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91"/>
            <p:cNvSpPr/>
            <p:nvPr/>
          </p:nvSpPr>
          <p:spPr>
            <a:xfrm>
              <a:off x="4901075" y="3654200"/>
              <a:ext cx="997300" cy="114650"/>
            </a:xfrm>
            <a:custGeom>
              <a:rect b="b" l="l" r="r" t="t"/>
              <a:pathLst>
                <a:path extrusionOk="0" h="4586" w="39892">
                  <a:moveTo>
                    <a:pt x="0" y="1"/>
                  </a:moveTo>
                  <a:lnTo>
                    <a:pt x="0" y="4585"/>
                  </a:lnTo>
                  <a:lnTo>
                    <a:pt x="39892" y="4585"/>
                  </a:lnTo>
                  <a:lnTo>
                    <a:pt x="398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91"/>
            <p:cNvSpPr/>
            <p:nvPr/>
          </p:nvSpPr>
          <p:spPr>
            <a:xfrm>
              <a:off x="4893675" y="3646800"/>
              <a:ext cx="1012100" cy="130350"/>
            </a:xfrm>
            <a:custGeom>
              <a:rect b="b" l="l" r="r" t="t"/>
              <a:pathLst>
                <a:path extrusionOk="0" h="5214" w="40484">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91"/>
            <p:cNvSpPr/>
            <p:nvPr/>
          </p:nvSpPr>
          <p:spPr>
            <a:xfrm>
              <a:off x="1876875" y="3616300"/>
              <a:ext cx="4057550" cy="43475"/>
            </a:xfrm>
            <a:custGeom>
              <a:rect b="b" l="l" r="r" t="t"/>
              <a:pathLst>
                <a:path extrusionOk="0" h="1739" w="162302">
                  <a:moveTo>
                    <a:pt x="1" y="1"/>
                  </a:moveTo>
                  <a:lnTo>
                    <a:pt x="1" y="1739"/>
                  </a:lnTo>
                  <a:lnTo>
                    <a:pt x="162301" y="1739"/>
                  </a:lnTo>
                  <a:lnTo>
                    <a:pt x="1623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91"/>
            <p:cNvSpPr/>
            <p:nvPr/>
          </p:nvSpPr>
          <p:spPr>
            <a:xfrm>
              <a:off x="1868550" y="3608925"/>
              <a:ext cx="4073275" cy="59175"/>
            </a:xfrm>
            <a:custGeom>
              <a:rect b="b" l="l" r="r" t="t"/>
              <a:pathLst>
                <a:path extrusionOk="0" h="2367" w="162931">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91"/>
            <p:cNvSpPr/>
            <p:nvPr/>
          </p:nvSpPr>
          <p:spPr>
            <a:xfrm>
              <a:off x="4942650" y="3616300"/>
              <a:ext cx="991775" cy="43475"/>
            </a:xfrm>
            <a:custGeom>
              <a:rect b="b" l="l" r="r" t="t"/>
              <a:pathLst>
                <a:path extrusionOk="0" h="1739" w="39671">
                  <a:moveTo>
                    <a:pt x="1" y="1"/>
                  </a:moveTo>
                  <a:lnTo>
                    <a:pt x="1" y="1739"/>
                  </a:lnTo>
                  <a:lnTo>
                    <a:pt x="39670" y="1739"/>
                  </a:lnTo>
                  <a:lnTo>
                    <a:pt x="396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91"/>
            <p:cNvSpPr/>
            <p:nvPr/>
          </p:nvSpPr>
          <p:spPr>
            <a:xfrm>
              <a:off x="4935275" y="3608925"/>
              <a:ext cx="1006550" cy="59175"/>
            </a:xfrm>
            <a:custGeom>
              <a:rect b="b" l="l" r="r" t="t"/>
              <a:pathLst>
                <a:path extrusionOk="0" h="2367" w="40262">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91"/>
            <p:cNvSpPr/>
            <p:nvPr/>
          </p:nvSpPr>
          <p:spPr>
            <a:xfrm>
              <a:off x="5555450" y="2786125"/>
              <a:ext cx="416875" cy="365650"/>
            </a:xfrm>
            <a:custGeom>
              <a:rect b="b" l="l" r="r" t="t"/>
              <a:pathLst>
                <a:path extrusionOk="0" h="14626" w="16675">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91"/>
            <p:cNvSpPr/>
            <p:nvPr/>
          </p:nvSpPr>
          <p:spPr>
            <a:xfrm>
              <a:off x="5552675" y="2778000"/>
              <a:ext cx="427950" cy="381750"/>
            </a:xfrm>
            <a:custGeom>
              <a:rect b="b" l="l" r="r" t="t"/>
              <a:pathLst>
                <a:path extrusionOk="0" h="15270" w="17118">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91"/>
            <p:cNvSpPr/>
            <p:nvPr/>
          </p:nvSpPr>
          <p:spPr>
            <a:xfrm>
              <a:off x="5414950" y="2624850"/>
              <a:ext cx="546275" cy="391175"/>
            </a:xfrm>
            <a:custGeom>
              <a:rect b="b" l="l" r="r" t="t"/>
              <a:pathLst>
                <a:path extrusionOk="0" h="15647" w="21851">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91"/>
            <p:cNvSpPr/>
            <p:nvPr/>
          </p:nvSpPr>
          <p:spPr>
            <a:xfrm>
              <a:off x="5440850" y="2617175"/>
              <a:ext cx="512050" cy="406700"/>
            </a:xfrm>
            <a:custGeom>
              <a:rect b="b" l="l" r="r" t="t"/>
              <a:pathLst>
                <a:path extrusionOk="0" h="16268" w="20482">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91"/>
            <p:cNvSpPr/>
            <p:nvPr/>
          </p:nvSpPr>
          <p:spPr>
            <a:xfrm>
              <a:off x="5732875" y="2898975"/>
              <a:ext cx="70300" cy="90700"/>
            </a:xfrm>
            <a:custGeom>
              <a:rect b="b" l="l" r="r" t="t"/>
              <a:pathLst>
                <a:path extrusionOk="0" h="3628" w="2812">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91"/>
            <p:cNvSpPr/>
            <p:nvPr/>
          </p:nvSpPr>
          <p:spPr>
            <a:xfrm>
              <a:off x="5735675" y="2890750"/>
              <a:ext cx="67500" cy="106325"/>
            </a:xfrm>
            <a:custGeom>
              <a:rect b="b" l="l" r="r" t="t"/>
              <a:pathLst>
                <a:path extrusionOk="0" h="4253" w="270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91"/>
            <p:cNvSpPr/>
            <p:nvPr/>
          </p:nvSpPr>
          <p:spPr>
            <a:xfrm>
              <a:off x="5487050" y="4141300"/>
              <a:ext cx="251425" cy="785650"/>
            </a:xfrm>
            <a:custGeom>
              <a:rect b="b" l="l" r="r" t="t"/>
              <a:pathLst>
                <a:path extrusionOk="0" h="31426" w="10057">
                  <a:moveTo>
                    <a:pt x="7395" y="0"/>
                  </a:moveTo>
                  <a:lnTo>
                    <a:pt x="1" y="407"/>
                  </a:lnTo>
                  <a:lnTo>
                    <a:pt x="6581" y="31241"/>
                  </a:lnTo>
                  <a:lnTo>
                    <a:pt x="10057" y="31425"/>
                  </a:lnTo>
                  <a:lnTo>
                    <a:pt x="73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91"/>
            <p:cNvSpPr/>
            <p:nvPr/>
          </p:nvSpPr>
          <p:spPr>
            <a:xfrm>
              <a:off x="5478725" y="4133900"/>
              <a:ext cx="268075" cy="801375"/>
            </a:xfrm>
            <a:custGeom>
              <a:rect b="b" l="l" r="r" t="t"/>
              <a:pathLst>
                <a:path extrusionOk="0" h="32055" w="10723">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91"/>
            <p:cNvSpPr/>
            <p:nvPr/>
          </p:nvSpPr>
          <p:spPr>
            <a:xfrm>
              <a:off x="5471350" y="4922300"/>
              <a:ext cx="282850" cy="117400"/>
            </a:xfrm>
            <a:custGeom>
              <a:rect b="b" l="l" r="r" t="t"/>
              <a:pathLst>
                <a:path extrusionOk="0" h="4696" w="11314">
                  <a:moveTo>
                    <a:pt x="7209" y="1"/>
                  </a:moveTo>
                  <a:lnTo>
                    <a:pt x="0" y="4696"/>
                  </a:lnTo>
                  <a:lnTo>
                    <a:pt x="11313" y="4696"/>
                  </a:lnTo>
                  <a:lnTo>
                    <a:pt x="10685" y="185"/>
                  </a:lnTo>
                  <a:lnTo>
                    <a:pt x="72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91"/>
            <p:cNvSpPr/>
            <p:nvPr/>
          </p:nvSpPr>
          <p:spPr>
            <a:xfrm>
              <a:off x="5463025" y="4913975"/>
              <a:ext cx="299475" cy="134050"/>
            </a:xfrm>
            <a:custGeom>
              <a:rect b="b" l="l" r="r" t="t"/>
              <a:pathLst>
                <a:path extrusionOk="0" h="5362" w="11979">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91"/>
            <p:cNvSpPr/>
            <p:nvPr/>
          </p:nvSpPr>
          <p:spPr>
            <a:xfrm>
              <a:off x="5231950" y="3802100"/>
              <a:ext cx="1096200" cy="1127625"/>
            </a:xfrm>
            <a:custGeom>
              <a:rect b="b" l="l" r="r" t="t"/>
              <a:pathLst>
                <a:path extrusionOk="0" h="45105" w="43848">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91"/>
            <p:cNvSpPr/>
            <p:nvPr/>
          </p:nvSpPr>
          <p:spPr>
            <a:xfrm>
              <a:off x="5223650" y="3794700"/>
              <a:ext cx="1075850" cy="1142425"/>
            </a:xfrm>
            <a:custGeom>
              <a:rect b="b" l="l" r="r" t="t"/>
              <a:pathLst>
                <a:path extrusionOk="0" h="45697" w="43034">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91"/>
            <p:cNvSpPr/>
            <p:nvPr/>
          </p:nvSpPr>
          <p:spPr>
            <a:xfrm>
              <a:off x="5111800" y="4926000"/>
              <a:ext cx="308725" cy="134975"/>
            </a:xfrm>
            <a:custGeom>
              <a:rect b="b" l="l" r="r" t="t"/>
              <a:pathLst>
                <a:path extrusionOk="0" h="5399" w="12349">
                  <a:moveTo>
                    <a:pt x="9280" y="0"/>
                  </a:moveTo>
                  <a:lnTo>
                    <a:pt x="8837" y="259"/>
                  </a:lnTo>
                  <a:lnTo>
                    <a:pt x="1" y="5398"/>
                  </a:lnTo>
                  <a:lnTo>
                    <a:pt x="12349" y="5398"/>
                  </a:lnTo>
                  <a:lnTo>
                    <a:pt x="12016" y="148"/>
                  </a:lnTo>
                  <a:lnTo>
                    <a:pt x="92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91"/>
            <p:cNvSpPr/>
            <p:nvPr/>
          </p:nvSpPr>
          <p:spPr>
            <a:xfrm>
              <a:off x="5103475" y="4918600"/>
              <a:ext cx="324450" cy="150675"/>
            </a:xfrm>
            <a:custGeom>
              <a:rect b="b" l="l" r="r" t="t"/>
              <a:pathLst>
                <a:path extrusionOk="0" h="6027" w="12978">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91"/>
            <p:cNvSpPr/>
            <p:nvPr/>
          </p:nvSpPr>
          <p:spPr>
            <a:xfrm>
              <a:off x="5408500" y="3494300"/>
              <a:ext cx="201500" cy="90600"/>
            </a:xfrm>
            <a:custGeom>
              <a:rect b="b" l="l" r="r" t="t"/>
              <a:pathLst>
                <a:path extrusionOk="0" h="3624" w="806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91"/>
            <p:cNvSpPr/>
            <p:nvPr/>
          </p:nvSpPr>
          <p:spPr>
            <a:xfrm>
              <a:off x="5400175" y="3486925"/>
              <a:ext cx="218150" cy="105775"/>
            </a:xfrm>
            <a:custGeom>
              <a:rect b="b" l="l" r="r" t="t"/>
              <a:pathLst>
                <a:path extrusionOk="0" h="4231" w="8726">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91"/>
            <p:cNvSpPr/>
            <p:nvPr/>
          </p:nvSpPr>
          <p:spPr>
            <a:xfrm>
              <a:off x="5410350" y="3530350"/>
              <a:ext cx="171000" cy="49025"/>
            </a:xfrm>
            <a:custGeom>
              <a:rect b="b" l="l" r="r" t="t"/>
              <a:pathLst>
                <a:path extrusionOk="0" h="1961" w="684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91"/>
            <p:cNvSpPr/>
            <p:nvPr/>
          </p:nvSpPr>
          <p:spPr>
            <a:xfrm>
              <a:off x="5412200" y="3522950"/>
              <a:ext cx="177475" cy="64725"/>
            </a:xfrm>
            <a:custGeom>
              <a:rect b="b" l="l" r="r" t="t"/>
              <a:pathLst>
                <a:path extrusionOk="0" h="2589" w="7099">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91"/>
            <p:cNvSpPr/>
            <p:nvPr/>
          </p:nvSpPr>
          <p:spPr>
            <a:xfrm>
              <a:off x="5597050" y="3530350"/>
              <a:ext cx="448275" cy="196900"/>
            </a:xfrm>
            <a:custGeom>
              <a:rect b="b" l="l" r="r" t="t"/>
              <a:pathLst>
                <a:path extrusionOk="0" h="7876" w="17931">
                  <a:moveTo>
                    <a:pt x="518" y="1"/>
                  </a:moveTo>
                  <a:lnTo>
                    <a:pt x="0" y="2182"/>
                  </a:lnTo>
                  <a:lnTo>
                    <a:pt x="17487" y="7875"/>
                  </a:lnTo>
                  <a:lnTo>
                    <a:pt x="17931" y="2810"/>
                  </a:lnTo>
                  <a:lnTo>
                    <a:pt x="5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91"/>
            <p:cNvSpPr/>
            <p:nvPr/>
          </p:nvSpPr>
          <p:spPr>
            <a:xfrm>
              <a:off x="5588725" y="3522775"/>
              <a:ext cx="464000" cy="212250"/>
            </a:xfrm>
            <a:custGeom>
              <a:rect b="b" l="l" r="r" t="t"/>
              <a:pathLst>
                <a:path extrusionOk="0" h="8490" w="1856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91"/>
            <p:cNvSpPr/>
            <p:nvPr/>
          </p:nvSpPr>
          <p:spPr>
            <a:xfrm>
              <a:off x="5831800" y="3033350"/>
              <a:ext cx="475100" cy="853075"/>
            </a:xfrm>
            <a:custGeom>
              <a:rect b="b" l="l" r="r" t="t"/>
              <a:pathLst>
                <a:path extrusionOk="0" h="34123" w="19004">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91"/>
            <p:cNvSpPr/>
            <p:nvPr/>
          </p:nvSpPr>
          <p:spPr>
            <a:xfrm>
              <a:off x="5847525" y="3025700"/>
              <a:ext cx="462150" cy="867925"/>
            </a:xfrm>
            <a:custGeom>
              <a:rect b="b" l="l" r="r" t="t"/>
              <a:pathLst>
                <a:path extrusionOk="0" h="34717" w="18486">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91"/>
            <p:cNvSpPr/>
            <p:nvPr/>
          </p:nvSpPr>
          <p:spPr>
            <a:xfrm>
              <a:off x="5828100" y="2996750"/>
              <a:ext cx="275450" cy="262825"/>
            </a:xfrm>
            <a:custGeom>
              <a:rect b="b" l="l" r="r" t="t"/>
              <a:pathLst>
                <a:path extrusionOk="0" h="10513" w="11018">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91"/>
            <p:cNvSpPr/>
            <p:nvPr/>
          </p:nvSpPr>
          <p:spPr>
            <a:xfrm>
              <a:off x="5820725" y="2989650"/>
              <a:ext cx="291150" cy="277325"/>
            </a:xfrm>
            <a:custGeom>
              <a:rect b="b" l="l" r="r" t="t"/>
              <a:pathLst>
                <a:path extrusionOk="0" h="11093" w="11646">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91"/>
            <p:cNvSpPr/>
            <p:nvPr/>
          </p:nvSpPr>
          <p:spPr>
            <a:xfrm>
              <a:off x="5256900" y="3187450"/>
              <a:ext cx="816150" cy="609925"/>
            </a:xfrm>
            <a:custGeom>
              <a:rect b="b" l="l" r="r" t="t"/>
              <a:pathLst>
                <a:path extrusionOk="0" h="24397" w="32646">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91"/>
            <p:cNvSpPr/>
            <p:nvPr/>
          </p:nvSpPr>
          <p:spPr>
            <a:xfrm>
              <a:off x="5248600" y="3179325"/>
              <a:ext cx="832775" cy="625550"/>
            </a:xfrm>
            <a:custGeom>
              <a:rect b="b" l="l" r="r" t="t"/>
              <a:pathLst>
                <a:path extrusionOk="0" h="25022" w="33311">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91"/>
            <p:cNvSpPr/>
            <p:nvPr/>
          </p:nvSpPr>
          <p:spPr>
            <a:xfrm>
              <a:off x="5945500" y="3431225"/>
              <a:ext cx="158050" cy="58725"/>
            </a:xfrm>
            <a:custGeom>
              <a:rect b="b" l="l" r="r" t="t"/>
              <a:pathLst>
                <a:path extrusionOk="0" h="2349" w="6322">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91"/>
            <p:cNvSpPr/>
            <p:nvPr/>
          </p:nvSpPr>
          <p:spPr>
            <a:xfrm>
              <a:off x="5066625" y="3521850"/>
              <a:ext cx="194000" cy="95400"/>
            </a:xfrm>
            <a:custGeom>
              <a:rect b="b" l="l" r="r" t="t"/>
              <a:pathLst>
                <a:path extrusionOk="0" h="3816" w="776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91"/>
            <p:cNvSpPr/>
            <p:nvPr/>
          </p:nvSpPr>
          <p:spPr>
            <a:xfrm>
              <a:off x="5061900" y="3513725"/>
              <a:ext cx="206125" cy="110925"/>
            </a:xfrm>
            <a:custGeom>
              <a:rect b="b" l="l" r="r" t="t"/>
              <a:pathLst>
                <a:path extrusionOk="0" h="4437" w="8245">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91"/>
            <p:cNvSpPr/>
            <p:nvPr/>
          </p:nvSpPr>
          <p:spPr>
            <a:xfrm>
              <a:off x="5958425" y="4206925"/>
              <a:ext cx="147900" cy="871025"/>
            </a:xfrm>
            <a:custGeom>
              <a:rect b="b" l="l" r="r" t="t"/>
              <a:pathLst>
                <a:path extrusionOk="0" h="34841" w="5916">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91"/>
            <p:cNvSpPr/>
            <p:nvPr/>
          </p:nvSpPr>
          <p:spPr>
            <a:xfrm>
              <a:off x="5951950" y="4199525"/>
              <a:ext cx="162700" cy="886400"/>
            </a:xfrm>
            <a:custGeom>
              <a:rect b="b" l="l" r="r" t="t"/>
              <a:pathLst>
                <a:path extrusionOk="0" h="35456" w="6508">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91"/>
            <p:cNvSpPr/>
            <p:nvPr/>
          </p:nvSpPr>
          <p:spPr>
            <a:xfrm>
              <a:off x="6388200" y="4228175"/>
              <a:ext cx="260675" cy="847075"/>
            </a:xfrm>
            <a:custGeom>
              <a:rect b="b" l="l" r="r" t="t"/>
              <a:pathLst>
                <a:path extrusionOk="0" h="33883" w="10427">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91"/>
            <p:cNvSpPr/>
            <p:nvPr/>
          </p:nvSpPr>
          <p:spPr>
            <a:xfrm>
              <a:off x="6379900" y="4220175"/>
              <a:ext cx="274525" cy="862975"/>
            </a:xfrm>
            <a:custGeom>
              <a:rect b="b" l="l" r="r" t="t"/>
              <a:pathLst>
                <a:path extrusionOk="0" h="34519" w="10981">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91"/>
            <p:cNvSpPr/>
            <p:nvPr/>
          </p:nvSpPr>
          <p:spPr>
            <a:xfrm>
              <a:off x="6024975" y="4218000"/>
              <a:ext cx="189500" cy="859700"/>
            </a:xfrm>
            <a:custGeom>
              <a:rect b="b" l="l" r="r" t="t"/>
              <a:pathLst>
                <a:path extrusionOk="0" h="34388" w="758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91"/>
            <p:cNvSpPr/>
            <p:nvPr/>
          </p:nvSpPr>
          <p:spPr>
            <a:xfrm>
              <a:off x="6016650" y="4210000"/>
              <a:ext cx="205225" cy="875925"/>
            </a:xfrm>
            <a:custGeom>
              <a:rect b="b" l="l" r="r" t="t"/>
              <a:pathLst>
                <a:path extrusionOk="0" h="35037" w="8209">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91"/>
            <p:cNvSpPr/>
            <p:nvPr/>
          </p:nvSpPr>
          <p:spPr>
            <a:xfrm>
              <a:off x="5491675" y="4206925"/>
              <a:ext cx="147900" cy="871025"/>
            </a:xfrm>
            <a:custGeom>
              <a:rect b="b" l="l" r="r" t="t"/>
              <a:pathLst>
                <a:path extrusionOk="0" h="34841" w="5916">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91"/>
            <p:cNvSpPr/>
            <p:nvPr/>
          </p:nvSpPr>
          <p:spPr>
            <a:xfrm>
              <a:off x="5484275" y="4199525"/>
              <a:ext cx="163625" cy="886400"/>
            </a:xfrm>
            <a:custGeom>
              <a:rect b="b" l="l" r="r" t="t"/>
              <a:pathLst>
                <a:path extrusionOk="0" h="35456" w="6545">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91"/>
            <p:cNvSpPr/>
            <p:nvPr/>
          </p:nvSpPr>
          <p:spPr>
            <a:xfrm>
              <a:off x="5447300" y="3236425"/>
              <a:ext cx="1197875" cy="1049075"/>
            </a:xfrm>
            <a:custGeom>
              <a:rect b="b" l="l" r="r" t="t"/>
              <a:pathLst>
                <a:path extrusionOk="0" h="41963" w="47915">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91"/>
            <p:cNvSpPr/>
            <p:nvPr/>
          </p:nvSpPr>
          <p:spPr>
            <a:xfrm>
              <a:off x="5451925" y="3229050"/>
              <a:ext cx="1193250" cy="1063850"/>
            </a:xfrm>
            <a:custGeom>
              <a:rect b="b" l="l" r="r" t="t"/>
              <a:pathLst>
                <a:path extrusionOk="0" h="42554" w="4773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91"/>
            <p:cNvSpPr/>
            <p:nvPr/>
          </p:nvSpPr>
          <p:spPr>
            <a:xfrm>
              <a:off x="5447300" y="3236425"/>
              <a:ext cx="824475" cy="1049075"/>
            </a:xfrm>
            <a:custGeom>
              <a:rect b="b" l="l" r="r" t="t"/>
              <a:pathLst>
                <a:path extrusionOk="0" h="41963" w="32979">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91"/>
            <p:cNvSpPr/>
            <p:nvPr/>
          </p:nvSpPr>
          <p:spPr>
            <a:xfrm>
              <a:off x="5451925" y="3229050"/>
              <a:ext cx="819850" cy="1063850"/>
            </a:xfrm>
            <a:custGeom>
              <a:rect b="b" l="l" r="r" t="t"/>
              <a:pathLst>
                <a:path extrusionOk="0" h="42554" w="32794">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91"/>
            <p:cNvSpPr/>
            <p:nvPr/>
          </p:nvSpPr>
          <p:spPr>
            <a:xfrm>
              <a:off x="1921250" y="3013700"/>
              <a:ext cx="161750" cy="177475"/>
            </a:xfrm>
            <a:custGeom>
              <a:rect b="b" l="l" r="r" t="t"/>
              <a:pathLst>
                <a:path extrusionOk="0" h="7099" w="6470">
                  <a:moveTo>
                    <a:pt x="4880" y="0"/>
                  </a:moveTo>
                  <a:lnTo>
                    <a:pt x="0" y="4510"/>
                  </a:lnTo>
                  <a:lnTo>
                    <a:pt x="2921" y="7098"/>
                  </a:lnTo>
                  <a:lnTo>
                    <a:pt x="6470" y="4510"/>
                  </a:lnTo>
                  <a:lnTo>
                    <a:pt x="48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91"/>
            <p:cNvSpPr/>
            <p:nvPr/>
          </p:nvSpPr>
          <p:spPr>
            <a:xfrm>
              <a:off x="1913850" y="3005375"/>
              <a:ext cx="178400" cy="193650"/>
            </a:xfrm>
            <a:custGeom>
              <a:rect b="b" l="l" r="r" t="t"/>
              <a:pathLst>
                <a:path extrusionOk="0" h="7746" w="7136">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91"/>
            <p:cNvSpPr/>
            <p:nvPr/>
          </p:nvSpPr>
          <p:spPr>
            <a:xfrm>
              <a:off x="2021050" y="3965400"/>
              <a:ext cx="612825" cy="1046575"/>
            </a:xfrm>
            <a:custGeom>
              <a:rect b="b" l="l" r="r" t="t"/>
              <a:pathLst>
                <a:path extrusionOk="0" h="41863" w="24513">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91"/>
            <p:cNvSpPr/>
            <p:nvPr/>
          </p:nvSpPr>
          <p:spPr>
            <a:xfrm>
              <a:off x="2036775" y="3957375"/>
              <a:ext cx="586925" cy="1062000"/>
            </a:xfrm>
            <a:custGeom>
              <a:rect b="b" l="l" r="r" t="t"/>
              <a:pathLst>
                <a:path extrusionOk="0" h="42480" w="23477">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91"/>
            <p:cNvSpPr/>
            <p:nvPr/>
          </p:nvSpPr>
          <p:spPr>
            <a:xfrm>
              <a:off x="2073750" y="4916750"/>
              <a:ext cx="287200" cy="118325"/>
            </a:xfrm>
            <a:custGeom>
              <a:rect b="b" l="l" r="r" t="t"/>
              <a:pathLst>
                <a:path extrusionOk="0" h="4733" w="11488">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91"/>
            <p:cNvSpPr/>
            <p:nvPr/>
          </p:nvSpPr>
          <p:spPr>
            <a:xfrm>
              <a:off x="2079300" y="4909350"/>
              <a:ext cx="287450" cy="134050"/>
            </a:xfrm>
            <a:custGeom>
              <a:rect b="b" l="l" r="r" t="t"/>
              <a:pathLst>
                <a:path extrusionOk="0" h="5362" w="11498">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91"/>
            <p:cNvSpPr/>
            <p:nvPr/>
          </p:nvSpPr>
          <p:spPr>
            <a:xfrm>
              <a:off x="2208675" y="4889025"/>
              <a:ext cx="101700" cy="88750"/>
            </a:xfrm>
            <a:custGeom>
              <a:rect b="b" l="l" r="r" t="t"/>
              <a:pathLst>
                <a:path extrusionOk="0" h="3550" w="4068">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91"/>
            <p:cNvSpPr/>
            <p:nvPr/>
          </p:nvSpPr>
          <p:spPr>
            <a:xfrm>
              <a:off x="2201300" y="4881625"/>
              <a:ext cx="117400" cy="103925"/>
            </a:xfrm>
            <a:custGeom>
              <a:rect b="b" l="l" r="r" t="t"/>
              <a:pathLst>
                <a:path extrusionOk="0" h="4157" w="4696">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91"/>
            <p:cNvSpPr/>
            <p:nvPr/>
          </p:nvSpPr>
          <p:spPr>
            <a:xfrm>
              <a:off x="2129500" y="3838700"/>
              <a:ext cx="832475" cy="1182875"/>
            </a:xfrm>
            <a:custGeom>
              <a:rect b="b" l="l" r="r" t="t"/>
              <a:pathLst>
                <a:path extrusionOk="0" h="47315" w="33299">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91"/>
            <p:cNvSpPr/>
            <p:nvPr/>
          </p:nvSpPr>
          <p:spPr>
            <a:xfrm>
              <a:off x="2149525" y="3831675"/>
              <a:ext cx="811550" cy="1197875"/>
            </a:xfrm>
            <a:custGeom>
              <a:rect b="b" l="l" r="r" t="t"/>
              <a:pathLst>
                <a:path extrusionOk="0" h="47915" w="32462">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91"/>
            <p:cNvSpPr/>
            <p:nvPr/>
          </p:nvSpPr>
          <p:spPr>
            <a:xfrm>
              <a:off x="2676375" y="4926925"/>
              <a:ext cx="287175" cy="118325"/>
            </a:xfrm>
            <a:custGeom>
              <a:rect b="b" l="l" r="r" t="t"/>
              <a:pathLst>
                <a:path extrusionOk="0" h="4733" w="11487">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91"/>
            <p:cNvSpPr/>
            <p:nvPr/>
          </p:nvSpPr>
          <p:spPr>
            <a:xfrm>
              <a:off x="2681900" y="4919525"/>
              <a:ext cx="287475" cy="133125"/>
            </a:xfrm>
            <a:custGeom>
              <a:rect b="b" l="l" r="r" t="t"/>
              <a:pathLst>
                <a:path extrusionOk="0" h="5325" w="11499">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91"/>
            <p:cNvSpPr/>
            <p:nvPr/>
          </p:nvSpPr>
          <p:spPr>
            <a:xfrm>
              <a:off x="2816850" y="4909350"/>
              <a:ext cx="98000" cy="95225"/>
            </a:xfrm>
            <a:custGeom>
              <a:rect b="b" l="l" r="r" t="t"/>
              <a:pathLst>
                <a:path extrusionOk="0" h="3809" w="392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91"/>
            <p:cNvSpPr/>
            <p:nvPr/>
          </p:nvSpPr>
          <p:spPr>
            <a:xfrm>
              <a:off x="2809450" y="4901600"/>
              <a:ext cx="113725" cy="111000"/>
            </a:xfrm>
            <a:custGeom>
              <a:rect b="b" l="l" r="r" t="t"/>
              <a:pathLst>
                <a:path extrusionOk="0" h="4440" w="4549">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91"/>
            <p:cNvSpPr/>
            <p:nvPr/>
          </p:nvSpPr>
          <p:spPr>
            <a:xfrm>
              <a:off x="1840825" y="3478600"/>
              <a:ext cx="636850" cy="232925"/>
            </a:xfrm>
            <a:custGeom>
              <a:rect b="b" l="l" r="r" t="t"/>
              <a:pathLst>
                <a:path extrusionOk="0" h="9317" w="25474">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91"/>
            <p:cNvSpPr/>
            <p:nvPr/>
          </p:nvSpPr>
          <p:spPr>
            <a:xfrm>
              <a:off x="1832500" y="3471200"/>
              <a:ext cx="652575" cy="248325"/>
            </a:xfrm>
            <a:custGeom>
              <a:rect b="b" l="l" r="r" t="t"/>
              <a:pathLst>
                <a:path extrusionOk="0" h="9933" w="26103">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91"/>
            <p:cNvSpPr/>
            <p:nvPr/>
          </p:nvSpPr>
          <p:spPr>
            <a:xfrm>
              <a:off x="2303875" y="3514650"/>
              <a:ext cx="171025" cy="49925"/>
            </a:xfrm>
            <a:custGeom>
              <a:rect b="b" l="l" r="r" t="t"/>
              <a:pathLst>
                <a:path extrusionOk="0" h="1997" w="6841">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91"/>
            <p:cNvSpPr/>
            <p:nvPr/>
          </p:nvSpPr>
          <p:spPr>
            <a:xfrm>
              <a:off x="2296500" y="3507250"/>
              <a:ext cx="177475" cy="64725"/>
            </a:xfrm>
            <a:custGeom>
              <a:rect b="b" l="l" r="r" t="t"/>
              <a:pathLst>
                <a:path extrusionOk="0" h="2589" w="7099">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91"/>
            <p:cNvSpPr/>
            <p:nvPr/>
          </p:nvSpPr>
          <p:spPr>
            <a:xfrm>
              <a:off x="1536750" y="3107250"/>
              <a:ext cx="905800" cy="1073350"/>
            </a:xfrm>
            <a:custGeom>
              <a:rect b="b" l="l" r="r" t="t"/>
              <a:pathLst>
                <a:path extrusionOk="0" h="42934" w="36232">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91"/>
            <p:cNvSpPr/>
            <p:nvPr/>
          </p:nvSpPr>
          <p:spPr>
            <a:xfrm>
              <a:off x="1535825" y="3099650"/>
              <a:ext cx="904875" cy="1088800"/>
            </a:xfrm>
            <a:custGeom>
              <a:rect b="b" l="l" r="r" t="t"/>
              <a:pathLst>
                <a:path extrusionOk="0" h="43552" w="36195">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91"/>
            <p:cNvSpPr/>
            <p:nvPr/>
          </p:nvSpPr>
          <p:spPr>
            <a:xfrm>
              <a:off x="2022900" y="2863875"/>
              <a:ext cx="279150" cy="311575"/>
            </a:xfrm>
            <a:custGeom>
              <a:rect b="b" l="l" r="r" t="t"/>
              <a:pathLst>
                <a:path extrusionOk="0" h="12463" w="11166">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91"/>
            <p:cNvSpPr/>
            <p:nvPr/>
          </p:nvSpPr>
          <p:spPr>
            <a:xfrm>
              <a:off x="2014600" y="2855650"/>
              <a:ext cx="294850" cy="327200"/>
            </a:xfrm>
            <a:custGeom>
              <a:rect b="b" l="l" r="r" t="t"/>
              <a:pathLst>
                <a:path extrusionOk="0" h="13088" w="11794">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91"/>
            <p:cNvSpPr/>
            <p:nvPr/>
          </p:nvSpPr>
          <p:spPr>
            <a:xfrm>
              <a:off x="1440650" y="2636575"/>
              <a:ext cx="1007450" cy="899975"/>
            </a:xfrm>
            <a:custGeom>
              <a:rect b="b" l="l" r="r" t="t"/>
              <a:pathLst>
                <a:path extrusionOk="0" h="35999" w="40298">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91"/>
            <p:cNvSpPr/>
            <p:nvPr/>
          </p:nvSpPr>
          <p:spPr>
            <a:xfrm>
              <a:off x="1452650" y="2629200"/>
              <a:ext cx="995450" cy="915050"/>
            </a:xfrm>
            <a:custGeom>
              <a:rect b="b" l="l" r="r" t="t"/>
              <a:pathLst>
                <a:path extrusionOk="0" h="36602" w="39818">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91"/>
            <p:cNvSpPr/>
            <p:nvPr/>
          </p:nvSpPr>
          <p:spPr>
            <a:xfrm>
              <a:off x="1917550" y="3189350"/>
              <a:ext cx="738725" cy="637725"/>
            </a:xfrm>
            <a:custGeom>
              <a:rect b="b" l="l" r="r" t="t"/>
              <a:pathLst>
                <a:path extrusionOk="0" h="25509" w="29549">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91"/>
            <p:cNvSpPr/>
            <p:nvPr/>
          </p:nvSpPr>
          <p:spPr>
            <a:xfrm>
              <a:off x="1908300" y="3181900"/>
              <a:ext cx="755150" cy="653500"/>
            </a:xfrm>
            <a:custGeom>
              <a:rect b="b" l="l" r="r" t="t"/>
              <a:pathLst>
                <a:path extrusionOk="0" h="26140" w="30206">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91"/>
            <p:cNvSpPr/>
            <p:nvPr/>
          </p:nvSpPr>
          <p:spPr>
            <a:xfrm>
              <a:off x="2058950" y="3511875"/>
              <a:ext cx="597325" cy="315200"/>
            </a:xfrm>
            <a:custGeom>
              <a:rect b="b" l="l" r="r" t="t"/>
              <a:pathLst>
                <a:path extrusionOk="0" h="12608" w="23893">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91"/>
            <p:cNvSpPr/>
            <p:nvPr/>
          </p:nvSpPr>
          <p:spPr>
            <a:xfrm>
              <a:off x="2050625" y="3503550"/>
              <a:ext cx="612825" cy="331850"/>
            </a:xfrm>
            <a:custGeom>
              <a:rect b="b" l="l" r="r" t="t"/>
              <a:pathLst>
                <a:path extrusionOk="0" h="13274" w="24513">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91"/>
            <p:cNvSpPr/>
            <p:nvPr/>
          </p:nvSpPr>
          <p:spPr>
            <a:xfrm>
              <a:off x="1660600" y="4206925"/>
              <a:ext cx="147900" cy="871025"/>
            </a:xfrm>
            <a:custGeom>
              <a:rect b="b" l="l" r="r" t="t"/>
              <a:pathLst>
                <a:path extrusionOk="0" h="34841" w="5916">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91"/>
            <p:cNvSpPr/>
            <p:nvPr/>
          </p:nvSpPr>
          <p:spPr>
            <a:xfrm>
              <a:off x="1652275" y="4199525"/>
              <a:ext cx="162700" cy="886400"/>
            </a:xfrm>
            <a:custGeom>
              <a:rect b="b" l="l" r="r" t="t"/>
              <a:pathLst>
                <a:path extrusionOk="0" h="35456" w="6508">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91"/>
            <p:cNvSpPr/>
            <p:nvPr/>
          </p:nvSpPr>
          <p:spPr>
            <a:xfrm>
              <a:off x="1118050" y="4228175"/>
              <a:ext cx="260675" cy="847075"/>
            </a:xfrm>
            <a:custGeom>
              <a:rect b="b" l="l" r="r" t="t"/>
              <a:pathLst>
                <a:path extrusionOk="0" h="33883" w="10427">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91"/>
            <p:cNvSpPr/>
            <p:nvPr/>
          </p:nvSpPr>
          <p:spPr>
            <a:xfrm>
              <a:off x="1112500" y="4220175"/>
              <a:ext cx="274550" cy="862975"/>
            </a:xfrm>
            <a:custGeom>
              <a:rect b="b" l="l" r="r" t="t"/>
              <a:pathLst>
                <a:path extrusionOk="0" h="34519" w="10982">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91"/>
            <p:cNvSpPr/>
            <p:nvPr/>
          </p:nvSpPr>
          <p:spPr>
            <a:xfrm>
              <a:off x="1551525" y="4218000"/>
              <a:ext cx="190425" cy="859700"/>
            </a:xfrm>
            <a:custGeom>
              <a:rect b="b" l="l" r="r" t="t"/>
              <a:pathLst>
                <a:path extrusionOk="0" h="34388" w="7617">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91"/>
            <p:cNvSpPr/>
            <p:nvPr/>
          </p:nvSpPr>
          <p:spPr>
            <a:xfrm>
              <a:off x="1545075" y="4210000"/>
              <a:ext cx="205200" cy="875925"/>
            </a:xfrm>
            <a:custGeom>
              <a:rect b="b" l="l" r="r" t="t"/>
              <a:pathLst>
                <a:path extrusionOk="0" h="35037" w="8208">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91"/>
            <p:cNvSpPr/>
            <p:nvPr/>
          </p:nvSpPr>
          <p:spPr>
            <a:xfrm>
              <a:off x="2127350" y="4206925"/>
              <a:ext cx="147900" cy="871025"/>
            </a:xfrm>
            <a:custGeom>
              <a:rect b="b" l="l" r="r" t="t"/>
              <a:pathLst>
                <a:path extrusionOk="0" h="34841" w="5916">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91"/>
            <p:cNvSpPr/>
            <p:nvPr/>
          </p:nvSpPr>
          <p:spPr>
            <a:xfrm>
              <a:off x="2119025" y="4199525"/>
              <a:ext cx="162700" cy="886400"/>
            </a:xfrm>
            <a:custGeom>
              <a:rect b="b" l="l" r="r" t="t"/>
              <a:pathLst>
                <a:path extrusionOk="0" h="35456" w="6508">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91"/>
            <p:cNvSpPr/>
            <p:nvPr/>
          </p:nvSpPr>
          <p:spPr>
            <a:xfrm>
              <a:off x="1121750" y="3236425"/>
              <a:ext cx="1197875" cy="1049075"/>
            </a:xfrm>
            <a:custGeom>
              <a:rect b="b" l="l" r="r" t="t"/>
              <a:pathLst>
                <a:path extrusionOk="0" h="41963" w="47915">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91"/>
            <p:cNvSpPr/>
            <p:nvPr/>
          </p:nvSpPr>
          <p:spPr>
            <a:xfrm>
              <a:off x="1121750" y="3229050"/>
              <a:ext cx="1192325" cy="1063850"/>
            </a:xfrm>
            <a:custGeom>
              <a:rect b="b" l="l" r="r" t="t"/>
              <a:pathLst>
                <a:path extrusionOk="0" h="42554" w="47693">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91"/>
            <p:cNvSpPr/>
            <p:nvPr/>
          </p:nvSpPr>
          <p:spPr>
            <a:xfrm>
              <a:off x="1495150" y="3236425"/>
              <a:ext cx="824475" cy="1049075"/>
            </a:xfrm>
            <a:custGeom>
              <a:rect b="b" l="l" r="r" t="t"/>
              <a:pathLst>
                <a:path extrusionOk="0" h="41963" w="32979">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91"/>
            <p:cNvSpPr/>
            <p:nvPr/>
          </p:nvSpPr>
          <p:spPr>
            <a:xfrm>
              <a:off x="1495150" y="3229050"/>
              <a:ext cx="818925" cy="1063850"/>
            </a:xfrm>
            <a:custGeom>
              <a:rect b="b" l="l" r="r" t="t"/>
              <a:pathLst>
                <a:path extrusionOk="0" h="42554" w="32757">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91"/>
          <p:cNvGrpSpPr/>
          <p:nvPr/>
        </p:nvGrpSpPr>
        <p:grpSpPr>
          <a:xfrm>
            <a:off x="4247297" y="1435236"/>
            <a:ext cx="635100" cy="734640"/>
            <a:chOff x="731647" y="573573"/>
            <a:chExt cx="635100" cy="734640"/>
          </a:xfrm>
        </p:grpSpPr>
        <p:grpSp>
          <p:nvGrpSpPr>
            <p:cNvPr id="5248" name="Google Shape;5248;p91"/>
            <p:cNvGrpSpPr/>
            <p:nvPr/>
          </p:nvGrpSpPr>
          <p:grpSpPr>
            <a:xfrm>
              <a:off x="731647" y="573573"/>
              <a:ext cx="635100" cy="635100"/>
              <a:chOff x="917231" y="750460"/>
              <a:chExt cx="635100" cy="635100"/>
            </a:xfrm>
          </p:grpSpPr>
          <p:sp>
            <p:nvSpPr>
              <p:cNvPr id="5249" name="Google Shape;5249;p91"/>
              <p:cNvSpPr/>
              <p:nvPr/>
            </p:nvSpPr>
            <p:spPr>
              <a:xfrm>
                <a:off x="917231" y="750460"/>
                <a:ext cx="635100" cy="635100"/>
              </a:xfrm>
              <a:prstGeom prst="ellipse">
                <a:avLst/>
              </a:pr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91"/>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91"/>
            <p:cNvGrpSpPr/>
            <p:nvPr/>
          </p:nvGrpSpPr>
          <p:grpSpPr>
            <a:xfrm>
              <a:off x="961679" y="1281213"/>
              <a:ext cx="175013" cy="27000"/>
              <a:chOff x="5662375" y="212375"/>
              <a:chExt cx="175013" cy="27000"/>
            </a:xfrm>
          </p:grpSpPr>
          <p:sp>
            <p:nvSpPr>
              <p:cNvPr id="5252" name="Google Shape;5252;p9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253" name="Google Shape;5253;p9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254" name="Google Shape;5254;p9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5255" name="Google Shape;5255;p91"/>
          <p:cNvGrpSpPr/>
          <p:nvPr/>
        </p:nvGrpSpPr>
        <p:grpSpPr>
          <a:xfrm>
            <a:off x="4247297" y="2512123"/>
            <a:ext cx="635100" cy="733490"/>
            <a:chOff x="731647" y="1650460"/>
            <a:chExt cx="635100" cy="733490"/>
          </a:xfrm>
        </p:grpSpPr>
        <p:grpSp>
          <p:nvGrpSpPr>
            <p:cNvPr id="5256" name="Google Shape;5256;p91"/>
            <p:cNvGrpSpPr/>
            <p:nvPr/>
          </p:nvGrpSpPr>
          <p:grpSpPr>
            <a:xfrm>
              <a:off x="731647" y="1650460"/>
              <a:ext cx="635100" cy="635100"/>
              <a:chOff x="917231" y="1827973"/>
              <a:chExt cx="635100" cy="635100"/>
            </a:xfrm>
          </p:grpSpPr>
          <p:sp>
            <p:nvSpPr>
              <p:cNvPr id="5257" name="Google Shape;5257;p91"/>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91"/>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91"/>
            <p:cNvGrpSpPr/>
            <p:nvPr/>
          </p:nvGrpSpPr>
          <p:grpSpPr>
            <a:xfrm>
              <a:off x="961679" y="2356951"/>
              <a:ext cx="175013" cy="27000"/>
              <a:chOff x="5662375" y="212375"/>
              <a:chExt cx="175013" cy="27000"/>
            </a:xfrm>
          </p:grpSpPr>
          <p:sp>
            <p:nvSpPr>
              <p:cNvPr id="5260" name="Google Shape;5260;p9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261" name="Google Shape;5261;p9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262" name="Google Shape;5262;p9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5263" name="Google Shape;5263;p91"/>
          <p:cNvGrpSpPr/>
          <p:nvPr/>
        </p:nvGrpSpPr>
        <p:grpSpPr>
          <a:xfrm>
            <a:off x="4247297" y="3589939"/>
            <a:ext cx="635100" cy="734984"/>
            <a:chOff x="731647" y="2728277"/>
            <a:chExt cx="635100" cy="734984"/>
          </a:xfrm>
        </p:grpSpPr>
        <p:grpSp>
          <p:nvGrpSpPr>
            <p:cNvPr id="5264" name="Google Shape;5264;p91"/>
            <p:cNvGrpSpPr/>
            <p:nvPr/>
          </p:nvGrpSpPr>
          <p:grpSpPr>
            <a:xfrm>
              <a:off x="731647" y="2728277"/>
              <a:ext cx="635100" cy="635100"/>
              <a:chOff x="917231" y="2905502"/>
              <a:chExt cx="635100" cy="635100"/>
            </a:xfrm>
          </p:grpSpPr>
          <p:sp>
            <p:nvSpPr>
              <p:cNvPr id="5265" name="Google Shape;5265;p91"/>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91"/>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91"/>
            <p:cNvGrpSpPr/>
            <p:nvPr/>
          </p:nvGrpSpPr>
          <p:grpSpPr>
            <a:xfrm>
              <a:off x="961679" y="3436260"/>
              <a:ext cx="175013" cy="27000"/>
              <a:chOff x="5662375" y="212375"/>
              <a:chExt cx="175013" cy="27000"/>
            </a:xfrm>
          </p:grpSpPr>
          <p:sp>
            <p:nvSpPr>
              <p:cNvPr id="5268" name="Google Shape;5268;p9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269" name="Google Shape;5269;p9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270" name="Google Shape;5270;p9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5271" name="Google Shape;5271;p91"/>
          <p:cNvSpPr txBox="1"/>
          <p:nvPr>
            <p:ph idx="4" type="subTitle"/>
          </p:nvPr>
        </p:nvSpPr>
        <p:spPr>
          <a:xfrm>
            <a:off x="5179849" y="1520025"/>
            <a:ext cx="3008400" cy="38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2"/>
                </a:solidFill>
              </a:rPr>
              <a:t>Exploratory Data Analysis</a:t>
            </a:r>
            <a:endParaRPr>
              <a:solidFill>
                <a:schemeClr val="dk2"/>
              </a:solidFill>
            </a:endParaRPr>
          </a:p>
        </p:txBody>
      </p:sp>
      <p:sp>
        <p:nvSpPr>
          <p:cNvPr id="5272" name="Google Shape;5272;p91"/>
          <p:cNvSpPr txBox="1"/>
          <p:nvPr>
            <p:ph idx="5" type="subTitle"/>
          </p:nvPr>
        </p:nvSpPr>
        <p:spPr>
          <a:xfrm>
            <a:off x="5179849" y="2599025"/>
            <a:ext cx="3060000" cy="38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2"/>
                </a:solidFill>
              </a:rPr>
              <a:t>Modelling &amp; Interpretations</a:t>
            </a:r>
            <a:endParaRPr>
              <a:solidFill>
                <a:schemeClr val="dk2"/>
              </a:solidFill>
            </a:endParaRPr>
          </a:p>
        </p:txBody>
      </p:sp>
      <p:sp>
        <p:nvSpPr>
          <p:cNvPr id="5273" name="Google Shape;5273;p91"/>
          <p:cNvSpPr txBox="1"/>
          <p:nvPr>
            <p:ph idx="6" type="subTitle"/>
          </p:nvPr>
        </p:nvSpPr>
        <p:spPr>
          <a:xfrm>
            <a:off x="5179858" y="3678014"/>
            <a:ext cx="2615100" cy="38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2"/>
                </a:solidFill>
              </a:rPr>
              <a:t>Conclusion</a:t>
            </a:r>
            <a:endParaRPr>
              <a:solidFill>
                <a:schemeClr val="dk2"/>
              </a:solidFill>
            </a:endParaRPr>
          </a:p>
        </p:txBody>
      </p:sp>
      <p:sp>
        <p:nvSpPr>
          <p:cNvPr id="5274" name="Google Shape;5274;p91"/>
          <p:cNvSpPr txBox="1"/>
          <p:nvPr>
            <p:ph idx="4294967295" type="title"/>
          </p:nvPr>
        </p:nvSpPr>
        <p:spPr>
          <a:xfrm>
            <a:off x="4329466" y="1522439"/>
            <a:ext cx="457200" cy="3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04</a:t>
            </a:r>
            <a:endParaRPr sz="2000"/>
          </a:p>
        </p:txBody>
      </p:sp>
      <p:sp>
        <p:nvSpPr>
          <p:cNvPr id="5275" name="Google Shape;5275;p91"/>
          <p:cNvSpPr txBox="1"/>
          <p:nvPr>
            <p:ph idx="4294967295" type="title"/>
          </p:nvPr>
        </p:nvSpPr>
        <p:spPr>
          <a:xfrm>
            <a:off x="4329475" y="2588188"/>
            <a:ext cx="4572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05</a:t>
            </a:r>
            <a:endParaRPr sz="2000"/>
          </a:p>
        </p:txBody>
      </p:sp>
      <p:sp>
        <p:nvSpPr>
          <p:cNvPr id="5276" name="Google Shape;5276;p91"/>
          <p:cNvSpPr txBox="1"/>
          <p:nvPr>
            <p:ph idx="4294967295" type="title"/>
          </p:nvPr>
        </p:nvSpPr>
        <p:spPr>
          <a:xfrm>
            <a:off x="4329466" y="3690523"/>
            <a:ext cx="457200" cy="3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06</a:t>
            </a:r>
            <a:endParaRPr sz="2000"/>
          </a:p>
        </p:txBody>
      </p:sp>
      <p:sp>
        <p:nvSpPr>
          <p:cNvPr id="5277" name="Google Shape;5277;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4" name="Shape 6424"/>
        <p:cNvGrpSpPr/>
        <p:nvPr/>
      </p:nvGrpSpPr>
      <p:grpSpPr>
        <a:xfrm>
          <a:off x="0" y="0"/>
          <a:ext cx="0" cy="0"/>
          <a:chOff x="0" y="0"/>
          <a:chExt cx="0" cy="0"/>
        </a:xfrm>
      </p:grpSpPr>
      <p:sp>
        <p:nvSpPr>
          <p:cNvPr id="6425" name="Google Shape;6425;p118"/>
          <p:cNvSpPr txBox="1"/>
          <p:nvPr>
            <p:ph type="title"/>
          </p:nvPr>
        </p:nvSpPr>
        <p:spPr>
          <a:xfrm>
            <a:off x="2480550" y="542550"/>
            <a:ext cx="56361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Key Predictors for Logistic Regression</a:t>
            </a:r>
            <a:endParaRPr/>
          </a:p>
        </p:txBody>
      </p:sp>
      <p:sp>
        <p:nvSpPr>
          <p:cNvPr id="6426" name="Google Shape;6426;p118"/>
          <p:cNvSpPr txBox="1"/>
          <p:nvPr/>
        </p:nvSpPr>
        <p:spPr>
          <a:xfrm>
            <a:off x="3000375" y="1383750"/>
            <a:ext cx="54876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Barlow Semi Condensed"/>
              <a:buChar char="●"/>
            </a:pPr>
            <a:r>
              <a:rPr lang="en-GB" sz="1800">
                <a:latin typeface="Barlow Semi Condensed"/>
                <a:ea typeface="Barlow Semi Condensed"/>
                <a:cs typeface="Barlow Semi Condensed"/>
                <a:sym typeface="Barlow Semi Condensed"/>
              </a:rPr>
              <a:t>Brand names and product names </a:t>
            </a:r>
            <a:endParaRPr sz="1800">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GB" sz="1800">
                <a:latin typeface="Barlow Semi Condensed"/>
                <a:ea typeface="Barlow Semi Condensed"/>
                <a:cs typeface="Barlow Semi Condensed"/>
                <a:sym typeface="Barlow Semi Condensed"/>
              </a:rPr>
              <a:t>May indicate which products are discussed most </a:t>
            </a:r>
            <a:endParaRPr sz="1800">
              <a:latin typeface="Barlow Semi Condensed"/>
              <a:ea typeface="Barlow Semi Condensed"/>
              <a:cs typeface="Barlow Semi Condensed"/>
              <a:sym typeface="Barlow Semi Condensed"/>
            </a:endParaRPr>
          </a:p>
          <a:p>
            <a:pPr indent="-342900" lvl="1" marL="914400" rtl="0" algn="l">
              <a:spcBef>
                <a:spcPts val="0"/>
              </a:spcBef>
              <a:spcAft>
                <a:spcPts val="0"/>
              </a:spcAft>
              <a:buSzPts val="1800"/>
              <a:buFont typeface="Barlow Semi Condensed"/>
              <a:buChar char="○"/>
            </a:pPr>
            <a:r>
              <a:rPr lang="en-GB" sz="1800">
                <a:latin typeface="Barlow Semi Condensed"/>
                <a:ea typeface="Barlow Semi Condensed"/>
                <a:cs typeface="Barlow Semi Condensed"/>
                <a:sym typeface="Barlow Semi Condensed"/>
              </a:rPr>
              <a:t>Information for the upcoming magazine article</a:t>
            </a:r>
            <a:r>
              <a:rPr lang="en-GB" sz="1800">
                <a:latin typeface="Barlow Semi Condensed"/>
                <a:ea typeface="Barlow Semi Condensed"/>
                <a:cs typeface="Barlow Semi Condensed"/>
                <a:sym typeface="Barlow Semi Condensed"/>
              </a:rPr>
              <a:t>?</a:t>
            </a:r>
            <a:endParaRPr sz="1800">
              <a:latin typeface="Barlow Semi Condensed"/>
              <a:ea typeface="Barlow Semi Condensed"/>
              <a:cs typeface="Barlow Semi Condensed"/>
              <a:sym typeface="Barlow Semi Condensed"/>
            </a:endParaRPr>
          </a:p>
          <a:p>
            <a:pPr indent="-342900" lvl="0" marL="457200" rtl="0" algn="l">
              <a:spcBef>
                <a:spcPts val="0"/>
              </a:spcBef>
              <a:spcAft>
                <a:spcPts val="0"/>
              </a:spcAft>
              <a:buSzPts val="1800"/>
              <a:buFont typeface="Barlow Semi Condensed"/>
              <a:buChar char="●"/>
            </a:pPr>
            <a:r>
              <a:rPr lang="en-GB" sz="1800">
                <a:latin typeface="Barlow Semi Condensed"/>
                <a:ea typeface="Barlow Semi Condensed"/>
                <a:cs typeface="Barlow Semi Condensed"/>
                <a:sym typeface="Barlow Semi Condensed"/>
              </a:rPr>
              <a:t>Consistent with what we saw from the EDA section</a:t>
            </a:r>
            <a:endParaRPr sz="1800">
              <a:latin typeface="Barlow Semi Condensed"/>
              <a:ea typeface="Barlow Semi Condensed"/>
              <a:cs typeface="Barlow Semi Condensed"/>
              <a:sym typeface="Barlow Semi Condensed"/>
            </a:endParaRPr>
          </a:p>
        </p:txBody>
      </p:sp>
      <p:sp>
        <p:nvSpPr>
          <p:cNvPr id="6427" name="Google Shape;6427;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pic>
        <p:nvPicPr>
          <p:cNvPr id="6428" name="Google Shape;6428;p118"/>
          <p:cNvPicPr preferRelativeResize="0"/>
          <p:nvPr/>
        </p:nvPicPr>
        <p:blipFill rotWithShape="1">
          <a:blip r:embed="rId3">
            <a:alphaModFix/>
          </a:blip>
          <a:srcRect b="-9" l="0" r="0" t="7046"/>
          <a:stretch/>
        </p:blipFill>
        <p:spPr>
          <a:xfrm>
            <a:off x="1595750" y="542550"/>
            <a:ext cx="884800" cy="4497899"/>
          </a:xfrm>
          <a:prstGeom prst="rect">
            <a:avLst/>
          </a:prstGeom>
          <a:noFill/>
          <a:ln>
            <a:noFill/>
          </a:ln>
        </p:spPr>
      </p:pic>
      <p:sp>
        <p:nvSpPr>
          <p:cNvPr id="6429" name="Google Shape;6429;p118"/>
          <p:cNvSpPr txBox="1"/>
          <p:nvPr>
            <p:ph idx="1" type="subTitle"/>
          </p:nvPr>
        </p:nvSpPr>
        <p:spPr>
          <a:xfrm>
            <a:off x="3259075" y="2776575"/>
            <a:ext cx="4369800" cy="187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2800">
                <a:solidFill>
                  <a:schemeClr val="dk2"/>
                </a:solidFill>
                <a:latin typeface="Fjalla One"/>
                <a:ea typeface="Fjalla One"/>
                <a:cs typeface="Fjalla One"/>
                <a:sym typeface="Fjalla One"/>
              </a:rPr>
              <a:t>What if we want to look </a:t>
            </a:r>
            <a:r>
              <a:rPr lang="en-GB" sz="2800">
                <a:solidFill>
                  <a:schemeClr val="dk2"/>
                </a:solidFill>
                <a:latin typeface="Fjalla One"/>
                <a:ea typeface="Fjalla One"/>
                <a:cs typeface="Fjalla One"/>
                <a:sym typeface="Fjalla One"/>
              </a:rPr>
              <a:t>beyond these words?</a:t>
            </a:r>
            <a:endParaRPr sz="2800">
              <a:solidFill>
                <a:schemeClr val="dk2"/>
              </a:solidFill>
              <a:latin typeface="Fjalla One"/>
              <a:ea typeface="Fjalla One"/>
              <a:cs typeface="Fjalla One"/>
              <a:sym typeface="Fjalla One"/>
            </a:endParaRPr>
          </a:p>
        </p:txBody>
      </p:sp>
      <p:grpSp>
        <p:nvGrpSpPr>
          <p:cNvPr id="6430" name="Google Shape;6430;p118"/>
          <p:cNvGrpSpPr/>
          <p:nvPr/>
        </p:nvGrpSpPr>
        <p:grpSpPr>
          <a:xfrm>
            <a:off x="6967368" y="3169765"/>
            <a:ext cx="1225577" cy="1218095"/>
            <a:chOff x="-4932650" y="2046625"/>
            <a:chExt cx="293025" cy="291250"/>
          </a:xfrm>
        </p:grpSpPr>
        <p:sp>
          <p:nvSpPr>
            <p:cNvPr id="6431" name="Google Shape;6431;p118"/>
            <p:cNvSpPr/>
            <p:nvPr/>
          </p:nvSpPr>
          <p:spPr>
            <a:xfrm>
              <a:off x="-4932650" y="2046625"/>
              <a:ext cx="293025" cy="291250"/>
            </a:xfrm>
            <a:custGeom>
              <a:rect b="b" l="l" r="r" t="t"/>
              <a:pathLst>
                <a:path extrusionOk="0" h="11650" w="11721">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18"/>
            <p:cNvSpPr/>
            <p:nvPr/>
          </p:nvSpPr>
          <p:spPr>
            <a:xfrm>
              <a:off x="-4802675" y="2115050"/>
              <a:ext cx="122100" cy="86075"/>
            </a:xfrm>
            <a:custGeom>
              <a:rect b="b" l="l" r="r" t="t"/>
              <a:pathLst>
                <a:path extrusionOk="0" h="3443" w="4884">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33" name="Google Shape;6433;p118"/>
          <p:cNvPicPr preferRelativeResize="0"/>
          <p:nvPr/>
        </p:nvPicPr>
        <p:blipFill rotWithShape="1">
          <a:blip r:embed="rId4">
            <a:alphaModFix/>
          </a:blip>
          <a:srcRect b="920" l="52362" r="0" t="6989"/>
          <a:stretch/>
        </p:blipFill>
        <p:spPr>
          <a:xfrm>
            <a:off x="516950" y="467000"/>
            <a:ext cx="884800" cy="464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7" name="Shape 6437"/>
        <p:cNvGrpSpPr/>
        <p:nvPr/>
      </p:nvGrpSpPr>
      <p:grpSpPr>
        <a:xfrm>
          <a:off x="0" y="0"/>
          <a:ext cx="0" cy="0"/>
          <a:chOff x="0" y="0"/>
          <a:chExt cx="0" cy="0"/>
        </a:xfrm>
      </p:grpSpPr>
      <p:sp>
        <p:nvSpPr>
          <p:cNvPr id="6438" name="Google Shape;6438;p119"/>
          <p:cNvSpPr txBox="1"/>
          <p:nvPr>
            <p:ph type="title"/>
          </p:nvPr>
        </p:nvSpPr>
        <p:spPr>
          <a:xfrm>
            <a:off x="1568850" y="588275"/>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Words filtered out</a:t>
            </a:r>
            <a:endParaRPr/>
          </a:p>
        </p:txBody>
      </p:sp>
      <p:sp>
        <p:nvSpPr>
          <p:cNvPr id="6439" name="Google Shape;6439;p119"/>
          <p:cNvSpPr txBox="1"/>
          <p:nvPr>
            <p:ph idx="2" type="subTitle"/>
          </p:nvPr>
        </p:nvSpPr>
        <p:spPr>
          <a:xfrm>
            <a:off x="611025" y="1532100"/>
            <a:ext cx="7618500" cy="3173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1900"/>
              <a:t>   </a:t>
            </a:r>
            <a:r>
              <a:rPr lang="en-GB" sz="1800"/>
              <a:t> 'apple', 'iphone', 'iphones', 'macbook', 'ipad', 'pro', 'pros', 'airpods', 'airpod',</a:t>
            </a:r>
            <a:endParaRPr sz="1800"/>
          </a:p>
          <a:p>
            <a:pPr indent="0" lvl="0" marL="0" rtl="0" algn="l">
              <a:spcBef>
                <a:spcPts val="0"/>
              </a:spcBef>
              <a:spcAft>
                <a:spcPts val="0"/>
              </a:spcAft>
              <a:buNone/>
            </a:pPr>
            <a:r>
              <a:rPr lang="en-GB" sz="1800"/>
              <a:t>              'ios', 'mac', 'catalina','itunes', 'imac', 'icloud', 'safari', 'macos', 'max', 'air', </a:t>
            </a:r>
            <a:endParaRPr sz="1800"/>
          </a:p>
          <a:p>
            <a:pPr indent="0" lvl="0" marL="0" rtl="0" algn="l">
              <a:spcBef>
                <a:spcPts val="0"/>
              </a:spcBef>
              <a:spcAft>
                <a:spcPts val="0"/>
              </a:spcAft>
              <a:buNone/>
            </a:pPr>
            <a:r>
              <a:rPr lang="en-GB" sz="1800"/>
              <a:t>              'mbp', 'ipod','samsung', 'galaxy', 'ultra', 'note', 'bud', 'buds', 'fold', 'ui', 'tab', </a:t>
            </a:r>
            <a:endParaRPr sz="1800"/>
          </a:p>
          <a:p>
            <a:pPr indent="0" lvl="0" marL="0" rtl="0" algn="l">
              <a:spcBef>
                <a:spcPts val="0"/>
              </a:spcBef>
              <a:spcAft>
                <a:spcPts val="0"/>
              </a:spcAft>
              <a:buNone/>
            </a:pPr>
            <a:r>
              <a:rPr lang="en-GB" sz="1800"/>
              <a:t>              'flip', 'z', 'fe', 'exynos', 'oneui', 'bixby', 'siri', 'mini', 'xr', 'smart', 'gallery', </a:t>
            </a:r>
            <a:endParaRPr sz="1800"/>
          </a:p>
          <a:p>
            <a:pPr indent="0" lvl="0" marL="0" rtl="0" algn="l">
              <a:spcBef>
                <a:spcPts val="0"/>
              </a:spcBef>
              <a:spcAft>
                <a:spcPts val="0"/>
              </a:spcAft>
              <a:buNone/>
            </a:pPr>
            <a:r>
              <a:rPr lang="en-GB" sz="1800"/>
              <a:t>              'applecare', 'lightning', 'id', 'x', 'xs', 'se', 'pencil', 'airplay', 'pen', 'pens', </a:t>
            </a:r>
            <a:endParaRPr sz="1800"/>
          </a:p>
          <a:p>
            <a:pPr indent="0" lvl="0" marL="0" rtl="0" algn="l">
              <a:spcBef>
                <a:spcPts val="0"/>
              </a:spcBef>
              <a:spcAft>
                <a:spcPts val="0"/>
              </a:spcAft>
              <a:buNone/>
            </a:pPr>
            <a:r>
              <a:rPr lang="en-GB" sz="1800"/>
              <a:t>              'earbuds', 'edge', 'gen', 'snapdragon', 'lite', 'phone', 'phones', 'tablet', 'tablets', </a:t>
            </a:r>
            <a:endParaRPr sz="1800"/>
          </a:p>
          <a:p>
            <a:pPr indent="0" lvl="0" marL="0" rtl="0" algn="l">
              <a:spcBef>
                <a:spcPts val="0"/>
              </a:spcBef>
              <a:spcAft>
                <a:spcPts val="0"/>
              </a:spcAft>
              <a:buNone/>
            </a:pPr>
            <a:r>
              <a:rPr lang="en-GB" sz="1800"/>
              <a:t>              'tv', 'tvs', 'dex', 'thunderbolt'</a:t>
            </a:r>
            <a:endParaRPr sz="1600"/>
          </a:p>
        </p:txBody>
      </p:sp>
      <p:sp>
        <p:nvSpPr>
          <p:cNvPr id="6440" name="Google Shape;6440;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4" name="Shape 6444"/>
        <p:cNvGrpSpPr/>
        <p:nvPr/>
      </p:nvGrpSpPr>
      <p:grpSpPr>
        <a:xfrm>
          <a:off x="0" y="0"/>
          <a:ext cx="0" cy="0"/>
          <a:chOff x="0" y="0"/>
          <a:chExt cx="0" cy="0"/>
        </a:xfrm>
      </p:grpSpPr>
      <p:pic>
        <p:nvPicPr>
          <p:cNvPr id="6445" name="Google Shape;6445;p120"/>
          <p:cNvPicPr preferRelativeResize="0"/>
          <p:nvPr/>
        </p:nvPicPr>
        <p:blipFill rotWithShape="1">
          <a:blip r:embed="rId3">
            <a:alphaModFix/>
          </a:blip>
          <a:srcRect b="0" l="47235" r="0" t="0"/>
          <a:stretch/>
        </p:blipFill>
        <p:spPr>
          <a:xfrm>
            <a:off x="3160000" y="76200"/>
            <a:ext cx="1035350" cy="4991100"/>
          </a:xfrm>
          <a:prstGeom prst="rect">
            <a:avLst/>
          </a:prstGeom>
          <a:noFill/>
          <a:ln>
            <a:noFill/>
          </a:ln>
        </p:spPr>
      </p:pic>
      <p:pic>
        <p:nvPicPr>
          <p:cNvPr id="6446" name="Google Shape;6446;p120"/>
          <p:cNvPicPr preferRelativeResize="0"/>
          <p:nvPr/>
        </p:nvPicPr>
        <p:blipFill>
          <a:blip r:embed="rId4">
            <a:alphaModFix/>
          </a:blip>
          <a:stretch>
            <a:fillRect/>
          </a:stretch>
        </p:blipFill>
        <p:spPr>
          <a:xfrm>
            <a:off x="4309975" y="3248643"/>
            <a:ext cx="3296076" cy="1655457"/>
          </a:xfrm>
          <a:prstGeom prst="rect">
            <a:avLst/>
          </a:prstGeom>
          <a:noFill/>
          <a:ln>
            <a:noFill/>
          </a:ln>
        </p:spPr>
      </p:pic>
      <p:pic>
        <p:nvPicPr>
          <p:cNvPr id="6447" name="Google Shape;6447;p120"/>
          <p:cNvPicPr preferRelativeResize="0"/>
          <p:nvPr/>
        </p:nvPicPr>
        <p:blipFill>
          <a:blip r:embed="rId5">
            <a:alphaModFix/>
          </a:blip>
          <a:stretch>
            <a:fillRect/>
          </a:stretch>
        </p:blipFill>
        <p:spPr>
          <a:xfrm>
            <a:off x="242699" y="3358725"/>
            <a:ext cx="3003900" cy="1255825"/>
          </a:xfrm>
          <a:prstGeom prst="rect">
            <a:avLst/>
          </a:prstGeom>
          <a:noFill/>
          <a:ln>
            <a:noFill/>
          </a:ln>
        </p:spPr>
      </p:pic>
      <p:sp>
        <p:nvSpPr>
          <p:cNvPr id="6448" name="Google Shape;6448;p120"/>
          <p:cNvSpPr txBox="1"/>
          <p:nvPr>
            <p:ph type="title"/>
          </p:nvPr>
        </p:nvSpPr>
        <p:spPr>
          <a:xfrm>
            <a:off x="556250" y="857500"/>
            <a:ext cx="2009700" cy="27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700"/>
              <a:t>Predictors for Apple (product/</a:t>
            </a:r>
            <a:endParaRPr sz="2700"/>
          </a:p>
          <a:p>
            <a:pPr indent="0" lvl="0" marL="0" rtl="0" algn="ctr">
              <a:spcBef>
                <a:spcPts val="0"/>
              </a:spcBef>
              <a:spcAft>
                <a:spcPts val="0"/>
              </a:spcAft>
              <a:buNone/>
            </a:pPr>
            <a:r>
              <a:rPr lang="en-GB" sz="2700"/>
              <a:t>brand names excluded)</a:t>
            </a:r>
            <a:endParaRPr sz="2700"/>
          </a:p>
        </p:txBody>
      </p:sp>
      <p:pic>
        <p:nvPicPr>
          <p:cNvPr id="6449" name="Google Shape;6449;p120"/>
          <p:cNvPicPr preferRelativeResize="0"/>
          <p:nvPr/>
        </p:nvPicPr>
        <p:blipFill rotWithShape="1">
          <a:blip r:embed="rId6">
            <a:alphaModFix/>
          </a:blip>
          <a:srcRect b="1136" l="50753" r="0" t="0"/>
          <a:stretch/>
        </p:blipFill>
        <p:spPr>
          <a:xfrm>
            <a:off x="7353188" y="76200"/>
            <a:ext cx="989725" cy="4991100"/>
          </a:xfrm>
          <a:prstGeom prst="rect">
            <a:avLst/>
          </a:prstGeom>
          <a:noFill/>
          <a:ln>
            <a:noFill/>
          </a:ln>
        </p:spPr>
      </p:pic>
      <p:sp>
        <p:nvSpPr>
          <p:cNvPr id="6450" name="Google Shape;6450;p120"/>
          <p:cNvSpPr txBox="1"/>
          <p:nvPr>
            <p:ph type="title"/>
          </p:nvPr>
        </p:nvSpPr>
        <p:spPr>
          <a:xfrm>
            <a:off x="4700925" y="761575"/>
            <a:ext cx="2009700" cy="27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700"/>
              <a:t>Predictors for Samsung (product/</a:t>
            </a:r>
            <a:endParaRPr sz="2700"/>
          </a:p>
          <a:p>
            <a:pPr indent="0" lvl="0" marL="0" rtl="0" algn="ctr">
              <a:spcBef>
                <a:spcPts val="0"/>
              </a:spcBef>
              <a:spcAft>
                <a:spcPts val="0"/>
              </a:spcAft>
              <a:buNone/>
            </a:pPr>
            <a:r>
              <a:rPr lang="en-GB" sz="2700"/>
              <a:t>brand names excluded)</a:t>
            </a:r>
            <a:endParaRPr sz="2700"/>
          </a:p>
        </p:txBody>
      </p:sp>
      <p:sp>
        <p:nvSpPr>
          <p:cNvPr id="6451" name="Google Shape;6451;p120"/>
          <p:cNvSpPr/>
          <p:nvPr/>
        </p:nvSpPr>
        <p:spPr>
          <a:xfrm>
            <a:off x="7715425" y="1041850"/>
            <a:ext cx="459600" cy="3009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120"/>
          <p:cNvSpPr/>
          <p:nvPr/>
        </p:nvSpPr>
        <p:spPr>
          <a:xfrm flipH="1" rot="10800000">
            <a:off x="3304150" y="3776991"/>
            <a:ext cx="820800" cy="3009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1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454" name="Google Shape;6454;p120"/>
          <p:cNvPicPr preferRelativeResize="0"/>
          <p:nvPr/>
        </p:nvPicPr>
        <p:blipFill>
          <a:blip r:embed="rId7">
            <a:alphaModFix/>
          </a:blip>
          <a:stretch>
            <a:fillRect/>
          </a:stretch>
        </p:blipFill>
        <p:spPr>
          <a:xfrm>
            <a:off x="1713850" y="4077900"/>
            <a:ext cx="1181075" cy="771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8" name="Shape 6458"/>
        <p:cNvGrpSpPr/>
        <p:nvPr/>
      </p:nvGrpSpPr>
      <p:grpSpPr>
        <a:xfrm>
          <a:off x="0" y="0"/>
          <a:ext cx="0" cy="0"/>
          <a:chOff x="0" y="0"/>
          <a:chExt cx="0" cy="0"/>
        </a:xfrm>
      </p:grpSpPr>
      <p:sp>
        <p:nvSpPr>
          <p:cNvPr id="6459" name="Google Shape;6459;p121"/>
          <p:cNvSpPr txBox="1"/>
          <p:nvPr>
            <p:ph type="title"/>
          </p:nvPr>
        </p:nvSpPr>
        <p:spPr>
          <a:xfrm>
            <a:off x="2394100" y="1620750"/>
            <a:ext cx="46683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600"/>
              <a:t>06. Conclusion</a:t>
            </a:r>
            <a:endParaRPr sz="5300"/>
          </a:p>
        </p:txBody>
      </p:sp>
      <p:sp>
        <p:nvSpPr>
          <p:cNvPr id="6460" name="Google Shape;6460;p1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4" name="Shape 6464"/>
        <p:cNvGrpSpPr/>
        <p:nvPr/>
      </p:nvGrpSpPr>
      <p:grpSpPr>
        <a:xfrm>
          <a:off x="0" y="0"/>
          <a:ext cx="0" cy="0"/>
          <a:chOff x="0" y="0"/>
          <a:chExt cx="0" cy="0"/>
        </a:xfrm>
      </p:grpSpPr>
      <p:sp>
        <p:nvSpPr>
          <p:cNvPr id="6465" name="Google Shape;6465;p122"/>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 </a:t>
            </a:r>
            <a:r>
              <a:rPr lang="en-GB"/>
              <a:t>Successful Model</a:t>
            </a:r>
            <a:endParaRPr/>
          </a:p>
        </p:txBody>
      </p:sp>
      <p:sp>
        <p:nvSpPr>
          <p:cNvPr id="6466" name="Google Shape;6466;p122"/>
          <p:cNvSpPr/>
          <p:nvPr/>
        </p:nvSpPr>
        <p:spPr>
          <a:xfrm>
            <a:off x="4979125" y="1175350"/>
            <a:ext cx="3049500" cy="1142400"/>
          </a:xfrm>
          <a:prstGeom prst="roundRect">
            <a:avLst>
              <a:gd fmla="val 16667" name="adj"/>
            </a:avLst>
          </a:prstGeom>
          <a:noFill/>
          <a:ln cap="flat" cmpd="sng" w="28575">
            <a:solidFill>
              <a:srgbClr val="77C6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22"/>
          <p:cNvSpPr txBox="1"/>
          <p:nvPr/>
        </p:nvSpPr>
        <p:spPr>
          <a:xfrm>
            <a:off x="5128048" y="1151150"/>
            <a:ext cx="157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Barlow Semi Condensed"/>
                <a:ea typeface="Barlow Semi Condensed"/>
                <a:cs typeface="Barlow Semi Condensed"/>
                <a:sym typeface="Barlow Semi Condensed"/>
              </a:rPr>
              <a:t>Fairly Accurate </a:t>
            </a:r>
            <a:endParaRPr b="1">
              <a:latin typeface="Barlow Semi Condensed"/>
              <a:ea typeface="Barlow Semi Condensed"/>
              <a:cs typeface="Barlow Semi Condensed"/>
              <a:sym typeface="Barlow Semi Condensed"/>
            </a:endParaRPr>
          </a:p>
        </p:txBody>
      </p:sp>
      <p:sp>
        <p:nvSpPr>
          <p:cNvPr id="6468" name="Google Shape;6468;p122"/>
          <p:cNvSpPr txBox="1"/>
          <p:nvPr/>
        </p:nvSpPr>
        <p:spPr>
          <a:xfrm>
            <a:off x="5141514" y="1454800"/>
            <a:ext cx="27435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94949"/>
                </a:solidFill>
                <a:latin typeface="Barlow Semi Condensed"/>
                <a:ea typeface="Barlow Semi Condensed"/>
                <a:cs typeface="Barlow Semi Condensed"/>
                <a:sym typeface="Barlow Semi Condensed"/>
              </a:rPr>
              <a:t>At least 80% accuracy and minimally better than baseline of about 50% accuracy in classifying a post </a:t>
            </a:r>
            <a:endParaRPr>
              <a:solidFill>
                <a:srgbClr val="494949"/>
              </a:solidFill>
              <a:latin typeface="Barlow Semi Condensed"/>
              <a:ea typeface="Barlow Semi Condensed"/>
              <a:cs typeface="Barlow Semi Condensed"/>
              <a:sym typeface="Barlow Semi Condensed"/>
            </a:endParaRPr>
          </a:p>
        </p:txBody>
      </p:sp>
      <p:sp>
        <p:nvSpPr>
          <p:cNvPr id="6469" name="Google Shape;6469;p122"/>
          <p:cNvSpPr/>
          <p:nvPr/>
        </p:nvSpPr>
        <p:spPr>
          <a:xfrm>
            <a:off x="4988525" y="2507550"/>
            <a:ext cx="3049500" cy="986100"/>
          </a:xfrm>
          <a:prstGeom prst="roundRect">
            <a:avLst>
              <a:gd fmla="val 16667" name="adj"/>
            </a:avLst>
          </a:prstGeom>
          <a:noFill/>
          <a:ln cap="flat" cmpd="sng" w="28575">
            <a:solidFill>
              <a:srgbClr val="77C6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122"/>
          <p:cNvSpPr txBox="1"/>
          <p:nvPr/>
        </p:nvSpPr>
        <p:spPr>
          <a:xfrm>
            <a:off x="5137444" y="2483350"/>
            <a:ext cx="157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Barlow Semi Condensed"/>
                <a:ea typeface="Barlow Semi Condensed"/>
                <a:cs typeface="Barlow Semi Condensed"/>
                <a:sym typeface="Barlow Semi Condensed"/>
              </a:rPr>
              <a:t>Little Overfitting</a:t>
            </a:r>
            <a:endParaRPr b="1">
              <a:latin typeface="Barlow Semi Condensed"/>
              <a:ea typeface="Barlow Semi Condensed"/>
              <a:cs typeface="Barlow Semi Condensed"/>
              <a:sym typeface="Barlow Semi Condensed"/>
            </a:endParaRPr>
          </a:p>
        </p:txBody>
      </p:sp>
      <p:sp>
        <p:nvSpPr>
          <p:cNvPr id="6471" name="Google Shape;6471;p122"/>
          <p:cNvSpPr txBox="1"/>
          <p:nvPr/>
        </p:nvSpPr>
        <p:spPr>
          <a:xfrm>
            <a:off x="5150911" y="2787000"/>
            <a:ext cx="27435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94949"/>
                </a:solidFill>
                <a:latin typeface="Barlow Semi Condensed"/>
                <a:ea typeface="Barlow Semi Condensed"/>
                <a:cs typeface="Barlow Semi Condensed"/>
                <a:sym typeface="Barlow Semi Condensed"/>
              </a:rPr>
              <a:t>Difference between train and test accuracy is &lt; 5%</a:t>
            </a:r>
            <a:endParaRPr>
              <a:solidFill>
                <a:srgbClr val="494949"/>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solidFill>
                <a:srgbClr val="77C6FC"/>
              </a:solidFill>
              <a:latin typeface="Barlow Semi Condensed"/>
              <a:ea typeface="Barlow Semi Condensed"/>
              <a:cs typeface="Barlow Semi Condensed"/>
              <a:sym typeface="Barlow Semi Condensed"/>
            </a:endParaRPr>
          </a:p>
        </p:txBody>
      </p:sp>
      <p:sp>
        <p:nvSpPr>
          <p:cNvPr id="6472" name="Google Shape;6472;p122"/>
          <p:cNvSpPr/>
          <p:nvPr/>
        </p:nvSpPr>
        <p:spPr>
          <a:xfrm>
            <a:off x="4997925" y="3711550"/>
            <a:ext cx="3049500" cy="954300"/>
          </a:xfrm>
          <a:prstGeom prst="roundRect">
            <a:avLst>
              <a:gd fmla="val 16667" name="adj"/>
            </a:avLst>
          </a:prstGeom>
          <a:noFill/>
          <a:ln cap="flat" cmpd="sng" w="28575">
            <a:solidFill>
              <a:srgbClr val="77C6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122"/>
          <p:cNvSpPr txBox="1"/>
          <p:nvPr/>
        </p:nvSpPr>
        <p:spPr>
          <a:xfrm>
            <a:off x="5146841" y="3687350"/>
            <a:ext cx="157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Barlow Semi Condensed"/>
                <a:ea typeface="Barlow Semi Condensed"/>
                <a:cs typeface="Barlow Semi Condensed"/>
                <a:sym typeface="Barlow Semi Condensed"/>
              </a:rPr>
              <a:t>Interpretable </a:t>
            </a:r>
            <a:endParaRPr b="1">
              <a:latin typeface="Barlow Semi Condensed"/>
              <a:ea typeface="Barlow Semi Condensed"/>
              <a:cs typeface="Barlow Semi Condensed"/>
              <a:sym typeface="Barlow Semi Condensed"/>
            </a:endParaRPr>
          </a:p>
        </p:txBody>
      </p:sp>
      <p:sp>
        <p:nvSpPr>
          <p:cNvPr id="6474" name="Google Shape;6474;p122"/>
          <p:cNvSpPr txBox="1"/>
          <p:nvPr/>
        </p:nvSpPr>
        <p:spPr>
          <a:xfrm>
            <a:off x="5160307" y="3991000"/>
            <a:ext cx="27435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494949"/>
                </a:solidFill>
                <a:latin typeface="Barlow Semi Condensed"/>
                <a:ea typeface="Barlow Semi Condensed"/>
                <a:cs typeface="Barlow Semi Condensed"/>
                <a:sym typeface="Barlow Semi Condensed"/>
              </a:rPr>
              <a:t>Able to identify common features that distinguish each class of post</a:t>
            </a:r>
            <a:endParaRPr>
              <a:solidFill>
                <a:srgbClr val="494949"/>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solidFill>
                <a:srgbClr val="77C6FC"/>
              </a:solidFill>
              <a:latin typeface="Barlow Semi Condensed"/>
              <a:ea typeface="Barlow Semi Condensed"/>
              <a:cs typeface="Barlow Semi Condensed"/>
              <a:sym typeface="Barlow Semi Condensed"/>
            </a:endParaRPr>
          </a:p>
        </p:txBody>
      </p:sp>
      <p:graphicFrame>
        <p:nvGraphicFramePr>
          <p:cNvPr id="6475" name="Google Shape;6475;p122"/>
          <p:cNvGraphicFramePr/>
          <p:nvPr/>
        </p:nvGraphicFramePr>
        <p:xfrm>
          <a:off x="858250" y="1253785"/>
          <a:ext cx="3000000" cy="3000000"/>
        </p:xfrm>
        <a:graphic>
          <a:graphicData uri="http://schemas.openxmlformats.org/drawingml/2006/table">
            <a:tbl>
              <a:tblPr>
                <a:noFill/>
                <a:tableStyleId>{5797477F-2F76-4C92-A210-0B4FA1637F13}</a:tableStyleId>
              </a:tblPr>
              <a:tblGrid>
                <a:gridCol w="1761875"/>
                <a:gridCol w="1761875"/>
              </a:tblGrid>
              <a:tr h="594575">
                <a:tc>
                  <a:txBody>
                    <a:bodyPr/>
                    <a:lstStyle/>
                    <a:p>
                      <a:pPr indent="0" lvl="0" marL="0" rtl="0" algn="ctr">
                        <a:spcBef>
                          <a:spcPts val="0"/>
                        </a:spcBef>
                        <a:spcAft>
                          <a:spcPts val="0"/>
                        </a:spcAft>
                        <a:buNone/>
                      </a:pPr>
                      <a:r>
                        <a:rPr lang="en-GB" sz="1800">
                          <a:solidFill>
                            <a:srgbClr val="595959"/>
                          </a:solidFill>
                          <a:latin typeface="Barlow Semi Condensed Medium"/>
                          <a:ea typeface="Barlow Semi Condensed Medium"/>
                          <a:cs typeface="Barlow Semi Condensed Medium"/>
                          <a:sym typeface="Barlow Semi Condensed Medium"/>
                        </a:rPr>
                        <a:t>Metric</a:t>
                      </a:r>
                      <a:endParaRPr sz="18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GB" sz="1800">
                          <a:solidFill>
                            <a:schemeClr val="dk2"/>
                          </a:solidFill>
                          <a:latin typeface="Barlow Semi Condensed Medium"/>
                          <a:ea typeface="Barlow Semi Condensed Medium"/>
                          <a:cs typeface="Barlow Semi Condensed Medium"/>
                          <a:sym typeface="Barlow Semi Condensed Medium"/>
                        </a:rPr>
                        <a:t>Logistic Regression</a:t>
                      </a:r>
                      <a:endParaRPr sz="1800">
                        <a:solidFill>
                          <a:schemeClr val="dk2"/>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622500">
                <a:tc>
                  <a:txBody>
                    <a:bodyPr/>
                    <a:lstStyle/>
                    <a:p>
                      <a:pPr indent="0" lvl="0" marL="0" rtl="0" algn="ctr">
                        <a:spcBef>
                          <a:spcPts val="0"/>
                        </a:spcBef>
                        <a:spcAft>
                          <a:spcPts val="0"/>
                        </a:spcAft>
                        <a:buNone/>
                      </a:pPr>
                      <a:r>
                        <a:rPr lang="en-GB" sz="1800">
                          <a:solidFill>
                            <a:schemeClr val="accent1"/>
                          </a:solidFill>
                          <a:latin typeface="Barlow Semi Condensed Medium"/>
                          <a:ea typeface="Barlow Semi Condensed Medium"/>
                          <a:cs typeface="Barlow Semi Condensed Medium"/>
                          <a:sym typeface="Barlow Semi Condensed Medium"/>
                        </a:rPr>
                        <a:t>Accuracy</a:t>
                      </a:r>
                      <a:endParaRPr sz="1800">
                        <a:solidFill>
                          <a:schemeClr val="accent1"/>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rPr lang="en-GB" sz="1800">
                          <a:solidFill>
                            <a:schemeClr val="accent1"/>
                          </a:solidFill>
                          <a:latin typeface="Barlow Semi Condensed Medium"/>
                          <a:ea typeface="Barlow Semi Condensed Medium"/>
                          <a:cs typeface="Barlow Semi Condensed Medium"/>
                          <a:sym typeface="Barlow Semi Condensed Medium"/>
                        </a:rPr>
                        <a:t>O</a:t>
                      </a:r>
                      <a:r>
                        <a:rPr lang="en-GB" sz="1800">
                          <a:solidFill>
                            <a:schemeClr val="accent1"/>
                          </a:solidFill>
                          <a:latin typeface="Barlow Semi Condensed Medium"/>
                          <a:ea typeface="Barlow Semi Condensed Medium"/>
                          <a:cs typeface="Barlow Semi Condensed Medium"/>
                          <a:sym typeface="Barlow Semi Condensed Medium"/>
                        </a:rPr>
                        <a:t>n Test Set</a:t>
                      </a:r>
                      <a:endParaRPr sz="18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95%</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r>
              <a:tr h="622500">
                <a:tc>
                  <a:txBody>
                    <a:bodyPr/>
                    <a:lstStyle/>
                    <a:p>
                      <a:pPr indent="0" lvl="0" marL="0" rtl="0" algn="ctr">
                        <a:spcBef>
                          <a:spcPts val="0"/>
                        </a:spcBef>
                        <a:spcAft>
                          <a:spcPts val="0"/>
                        </a:spcAft>
                        <a:buNone/>
                      </a:pPr>
                      <a:r>
                        <a:rPr lang="en-GB" sz="1800">
                          <a:solidFill>
                            <a:schemeClr val="accent1"/>
                          </a:solidFill>
                          <a:latin typeface="Barlow Semi Condensed Medium"/>
                          <a:ea typeface="Barlow Semi Condensed Medium"/>
                          <a:cs typeface="Barlow Semi Condensed Medium"/>
                          <a:sym typeface="Barlow Semi Condensed Medium"/>
                        </a:rPr>
                        <a:t>Difference between Train and Test</a:t>
                      </a:r>
                      <a:endParaRPr sz="18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4%</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22500">
                <a:tc>
                  <a:txBody>
                    <a:bodyPr/>
                    <a:lstStyle/>
                    <a:p>
                      <a:pPr indent="0" lvl="0" marL="0" rtl="0" algn="ctr">
                        <a:spcBef>
                          <a:spcPts val="0"/>
                        </a:spcBef>
                        <a:spcAft>
                          <a:spcPts val="0"/>
                        </a:spcAft>
                        <a:buNone/>
                      </a:pPr>
                      <a:r>
                        <a:rPr lang="en-GB" sz="1800">
                          <a:solidFill>
                            <a:schemeClr val="accent1"/>
                          </a:solidFill>
                          <a:latin typeface="Barlow Semi Condensed Medium"/>
                          <a:ea typeface="Barlow Semi Condensed Medium"/>
                          <a:cs typeface="Barlow Semi Condensed Medium"/>
                          <a:sym typeface="Barlow Semi Condensed Medium"/>
                        </a:rPr>
                        <a:t>Interpretability</a:t>
                      </a:r>
                      <a:endParaRPr sz="18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800">
                          <a:solidFill>
                            <a:schemeClr val="dk2"/>
                          </a:solidFill>
                          <a:latin typeface="Barlow Semi Condensed"/>
                          <a:ea typeface="Barlow Semi Condensed"/>
                          <a:cs typeface="Barlow Semi Condensed"/>
                          <a:sym typeface="Barlow Semi Condensed"/>
                        </a:rPr>
                        <a:t>Key predictive words can be identified</a:t>
                      </a:r>
                      <a:endParaRPr sz="1800">
                        <a:solidFill>
                          <a:schemeClr val="dk2"/>
                        </a:solidFill>
                        <a:latin typeface="Barlow Semi Condensed"/>
                        <a:ea typeface="Barlow Semi Condensed"/>
                        <a:cs typeface="Barlow Semi Condensed"/>
                        <a:sym typeface="Barlow Semi Condensed"/>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6476" name="Google Shape;6476;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0" name="Shape 6480"/>
        <p:cNvGrpSpPr/>
        <p:nvPr/>
      </p:nvGrpSpPr>
      <p:grpSpPr>
        <a:xfrm>
          <a:off x="0" y="0"/>
          <a:ext cx="0" cy="0"/>
          <a:chOff x="0" y="0"/>
          <a:chExt cx="0" cy="0"/>
        </a:xfrm>
      </p:grpSpPr>
      <p:sp>
        <p:nvSpPr>
          <p:cNvPr id="6481" name="Google Shape;6481;p123"/>
          <p:cNvSpPr txBox="1"/>
          <p:nvPr>
            <p:ph idx="2" type="subTitle"/>
          </p:nvPr>
        </p:nvSpPr>
        <p:spPr>
          <a:xfrm>
            <a:off x="4760000" y="3338625"/>
            <a:ext cx="3594900" cy="12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t>Types of text classified</a:t>
            </a:r>
            <a:endParaRPr sz="1800"/>
          </a:p>
          <a:p>
            <a:pPr indent="0" lvl="0" marL="0" rtl="0" algn="l">
              <a:spcBef>
                <a:spcPts val="0"/>
              </a:spcBef>
              <a:spcAft>
                <a:spcPts val="0"/>
              </a:spcAft>
              <a:buClr>
                <a:schemeClr val="dk1"/>
              </a:buClr>
              <a:buSzPts val="1100"/>
              <a:buFont typeface="Arial"/>
              <a:buNone/>
            </a:pPr>
            <a:r>
              <a:t/>
            </a:r>
            <a:endParaRPr sz="1800"/>
          </a:p>
          <a:p>
            <a:pPr indent="-342900" lvl="0" marL="457200" rtl="0" algn="l">
              <a:spcBef>
                <a:spcPts val="0"/>
              </a:spcBef>
              <a:spcAft>
                <a:spcPts val="0"/>
              </a:spcAft>
              <a:buSzPts val="1800"/>
              <a:buChar char="●"/>
            </a:pPr>
            <a:r>
              <a:rPr lang="en-GB" sz="1800"/>
              <a:t>Social media </a:t>
            </a:r>
            <a:endParaRPr sz="1800"/>
          </a:p>
          <a:p>
            <a:pPr indent="-342900" lvl="0" marL="457200" rtl="0" algn="l">
              <a:spcBef>
                <a:spcPts val="0"/>
              </a:spcBef>
              <a:spcAft>
                <a:spcPts val="0"/>
              </a:spcAft>
              <a:buSzPts val="1800"/>
              <a:buChar char="●"/>
            </a:pPr>
            <a:r>
              <a:rPr lang="en-GB" sz="1800"/>
              <a:t>Product reviews</a:t>
            </a:r>
            <a:endParaRPr sz="1800"/>
          </a:p>
          <a:p>
            <a:pPr indent="0" lvl="0" marL="0" rtl="0" algn="l">
              <a:spcBef>
                <a:spcPts val="0"/>
              </a:spcBef>
              <a:spcAft>
                <a:spcPts val="0"/>
              </a:spcAft>
              <a:buClr>
                <a:schemeClr val="dk1"/>
              </a:buClr>
              <a:buSzPts val="1100"/>
              <a:buFont typeface="Arial"/>
              <a:buNone/>
            </a:pPr>
            <a:r>
              <a:t/>
            </a:r>
            <a:endParaRPr sz="1800"/>
          </a:p>
        </p:txBody>
      </p:sp>
      <p:sp>
        <p:nvSpPr>
          <p:cNvPr id="6482" name="Google Shape;6482;p123"/>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Summary and Recommendations</a:t>
            </a:r>
            <a:endParaRPr/>
          </a:p>
        </p:txBody>
      </p:sp>
      <p:sp>
        <p:nvSpPr>
          <p:cNvPr id="6483" name="Google Shape;6483;p123"/>
          <p:cNvSpPr txBox="1"/>
          <p:nvPr>
            <p:ph idx="2" type="subTitle"/>
          </p:nvPr>
        </p:nvSpPr>
        <p:spPr>
          <a:xfrm>
            <a:off x="743900" y="1303550"/>
            <a:ext cx="7651500" cy="116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The model is in a good position to be used as a tool by the Editor-in-chief </a:t>
            </a:r>
            <a:endParaRPr sz="1800"/>
          </a:p>
          <a:p>
            <a:pPr indent="0" lvl="0" marL="0" rtl="0" algn="l">
              <a:spcBef>
                <a:spcPts val="0"/>
              </a:spcBef>
              <a:spcAft>
                <a:spcPts val="0"/>
              </a:spcAft>
              <a:buNone/>
            </a:pPr>
            <a:r>
              <a:t/>
            </a:r>
            <a:endParaRPr sz="1300"/>
          </a:p>
          <a:p>
            <a:pPr indent="-342900" lvl="0" marL="457200" rtl="0" algn="l">
              <a:spcBef>
                <a:spcPts val="0"/>
              </a:spcBef>
              <a:spcAft>
                <a:spcPts val="0"/>
              </a:spcAft>
              <a:buSzPts val="1800"/>
              <a:buChar char="●"/>
            </a:pPr>
            <a:r>
              <a:rPr lang="en-GB" sz="1800"/>
              <a:t>Conduct Share of Voice analysis more </a:t>
            </a:r>
            <a:r>
              <a:rPr lang="en-GB" sz="1800"/>
              <a:t>efficiently</a:t>
            </a:r>
            <a:r>
              <a:rPr lang="en-GB" sz="1800"/>
              <a:t> to measure brand dominance</a:t>
            </a:r>
            <a:endParaRPr sz="1800"/>
          </a:p>
          <a:p>
            <a:pPr indent="0" lvl="0" marL="457200" rtl="0" algn="l">
              <a:spcBef>
                <a:spcPts val="0"/>
              </a:spcBef>
              <a:spcAft>
                <a:spcPts val="0"/>
              </a:spcAft>
              <a:buNone/>
            </a:pPr>
            <a:r>
              <a:t/>
            </a:r>
            <a:endParaRPr sz="1300"/>
          </a:p>
          <a:p>
            <a:pPr indent="-342900" lvl="0" marL="457200" rtl="0" algn="l">
              <a:spcBef>
                <a:spcPts val="0"/>
              </a:spcBef>
              <a:spcAft>
                <a:spcPts val="0"/>
              </a:spcAft>
              <a:buSzPts val="1800"/>
              <a:buChar char="●"/>
            </a:pPr>
            <a:r>
              <a:rPr lang="en-GB" sz="1800"/>
              <a:t>Exploratory data analysis can reveal additional insights other than modelling </a:t>
            </a:r>
            <a:endParaRPr sz="1800"/>
          </a:p>
          <a:p>
            <a:pPr indent="0" lvl="0" marL="0" rtl="0" algn="l">
              <a:spcBef>
                <a:spcPts val="0"/>
              </a:spcBef>
              <a:spcAft>
                <a:spcPts val="0"/>
              </a:spcAft>
              <a:buClr>
                <a:schemeClr val="dk1"/>
              </a:buClr>
              <a:buSzPts val="1100"/>
              <a:buFont typeface="Arial"/>
              <a:buNone/>
            </a:pPr>
            <a:r>
              <a:t/>
            </a:r>
            <a:endParaRPr sz="1800"/>
          </a:p>
        </p:txBody>
      </p:sp>
      <p:sp>
        <p:nvSpPr>
          <p:cNvPr id="6484" name="Google Shape;6484;p123"/>
          <p:cNvSpPr txBox="1"/>
          <p:nvPr>
            <p:ph idx="2" type="subTitle"/>
          </p:nvPr>
        </p:nvSpPr>
        <p:spPr>
          <a:xfrm>
            <a:off x="935200" y="3311025"/>
            <a:ext cx="3443100" cy="12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t>Sentiment analysis</a:t>
            </a:r>
            <a:endParaRPr sz="1800"/>
          </a:p>
          <a:p>
            <a:pPr indent="0" lvl="0" marL="0" rtl="0" algn="l">
              <a:spcBef>
                <a:spcPts val="0"/>
              </a:spcBef>
              <a:spcAft>
                <a:spcPts val="0"/>
              </a:spcAft>
              <a:buClr>
                <a:schemeClr val="dk1"/>
              </a:buClr>
              <a:buSzPts val="1100"/>
              <a:buFont typeface="Arial"/>
              <a:buNone/>
            </a:pPr>
            <a:r>
              <a:t/>
            </a:r>
            <a:endParaRPr sz="1800"/>
          </a:p>
          <a:p>
            <a:pPr indent="-336550" lvl="0" marL="457200" rtl="0" algn="l">
              <a:spcBef>
                <a:spcPts val="0"/>
              </a:spcBef>
              <a:spcAft>
                <a:spcPts val="0"/>
              </a:spcAft>
              <a:buSzPts val="1700"/>
              <a:buChar char="●"/>
            </a:pPr>
            <a:r>
              <a:rPr lang="en-GB" sz="1800"/>
              <a:t>Positive and negative words </a:t>
            </a:r>
            <a:endParaRPr sz="1800"/>
          </a:p>
          <a:p>
            <a:pPr indent="-342900" lvl="0" marL="457200" rtl="0" algn="l">
              <a:spcBef>
                <a:spcPts val="0"/>
              </a:spcBef>
              <a:spcAft>
                <a:spcPts val="0"/>
              </a:spcAft>
              <a:buSzPts val="1800"/>
              <a:buChar char="●"/>
            </a:pPr>
            <a:r>
              <a:rPr lang="en-GB" sz="1800"/>
              <a:t>Context of those words </a:t>
            </a:r>
            <a:endParaRPr sz="1800"/>
          </a:p>
          <a:p>
            <a:pPr indent="0" lvl="0" marL="0" rtl="0" algn="l">
              <a:spcBef>
                <a:spcPts val="0"/>
              </a:spcBef>
              <a:spcAft>
                <a:spcPts val="0"/>
              </a:spcAft>
              <a:buClr>
                <a:schemeClr val="dk1"/>
              </a:buClr>
              <a:buSzPts val="1100"/>
              <a:buFont typeface="Arial"/>
              <a:buNone/>
            </a:pPr>
            <a:r>
              <a:t/>
            </a:r>
            <a:endParaRPr sz="1700"/>
          </a:p>
        </p:txBody>
      </p:sp>
      <p:sp>
        <p:nvSpPr>
          <p:cNvPr id="6485" name="Google Shape;6485;p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
        <p:nvSpPr>
          <p:cNvPr id="6486" name="Google Shape;6486;p123"/>
          <p:cNvSpPr/>
          <p:nvPr/>
        </p:nvSpPr>
        <p:spPr>
          <a:xfrm>
            <a:off x="7057632" y="3252461"/>
            <a:ext cx="668098" cy="668098"/>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123"/>
          <p:cNvSpPr/>
          <p:nvPr/>
        </p:nvSpPr>
        <p:spPr>
          <a:xfrm>
            <a:off x="2887600" y="3133246"/>
            <a:ext cx="668101" cy="666368"/>
          </a:xfrm>
          <a:custGeom>
            <a:rect b="b" l="l" r="r" t="t"/>
            <a:pathLst>
              <a:path extrusionOk="0" h="11721" w="11752">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1" name="Shape 6491"/>
        <p:cNvGrpSpPr/>
        <p:nvPr/>
      </p:nvGrpSpPr>
      <p:grpSpPr>
        <a:xfrm>
          <a:off x="0" y="0"/>
          <a:ext cx="0" cy="0"/>
          <a:chOff x="0" y="0"/>
          <a:chExt cx="0" cy="0"/>
        </a:xfrm>
      </p:grpSpPr>
      <p:sp>
        <p:nvSpPr>
          <p:cNvPr id="6492" name="Google Shape;6492;p124"/>
          <p:cNvSpPr txBox="1"/>
          <p:nvPr>
            <p:ph type="title"/>
          </p:nvPr>
        </p:nvSpPr>
        <p:spPr>
          <a:xfrm>
            <a:off x="2624328" y="2057400"/>
            <a:ext cx="3904500" cy="78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700"/>
              <a:t>Thank you!</a:t>
            </a:r>
            <a:endParaRPr sz="10700"/>
          </a:p>
        </p:txBody>
      </p:sp>
      <p:sp>
        <p:nvSpPr>
          <p:cNvPr id="6493" name="Google Shape;6493;p1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7" name="Shape 6497"/>
        <p:cNvGrpSpPr/>
        <p:nvPr/>
      </p:nvGrpSpPr>
      <p:grpSpPr>
        <a:xfrm>
          <a:off x="0" y="0"/>
          <a:ext cx="0" cy="0"/>
          <a:chOff x="0" y="0"/>
          <a:chExt cx="0" cy="0"/>
        </a:xfrm>
      </p:grpSpPr>
      <p:sp>
        <p:nvSpPr>
          <p:cNvPr id="6498" name="Google Shape;6498;p125"/>
          <p:cNvSpPr txBox="1"/>
          <p:nvPr>
            <p:ph type="title"/>
          </p:nvPr>
        </p:nvSpPr>
        <p:spPr>
          <a:xfrm>
            <a:off x="2971800" y="1975786"/>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700"/>
              <a:t>Appendix</a:t>
            </a:r>
            <a:endParaRPr sz="4700"/>
          </a:p>
        </p:txBody>
      </p:sp>
      <p:sp>
        <p:nvSpPr>
          <p:cNvPr id="6499" name="Google Shape;6499;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3" name="Shape 6503"/>
        <p:cNvGrpSpPr/>
        <p:nvPr/>
      </p:nvGrpSpPr>
      <p:grpSpPr>
        <a:xfrm>
          <a:off x="0" y="0"/>
          <a:ext cx="0" cy="0"/>
          <a:chOff x="0" y="0"/>
          <a:chExt cx="0" cy="0"/>
        </a:xfrm>
      </p:grpSpPr>
      <p:sp>
        <p:nvSpPr>
          <p:cNvPr id="6504" name="Google Shape;6504;p1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505" name="Google Shape;6505;p126"/>
          <p:cNvPicPr preferRelativeResize="0"/>
          <p:nvPr/>
        </p:nvPicPr>
        <p:blipFill>
          <a:blip r:embed="rId3">
            <a:alphaModFix/>
          </a:blip>
          <a:stretch>
            <a:fillRect/>
          </a:stretch>
        </p:blipFill>
        <p:spPr>
          <a:xfrm>
            <a:off x="3103475" y="954023"/>
            <a:ext cx="5254350" cy="3566977"/>
          </a:xfrm>
          <a:prstGeom prst="rect">
            <a:avLst/>
          </a:prstGeom>
          <a:noFill/>
          <a:ln>
            <a:noFill/>
          </a:ln>
        </p:spPr>
      </p:pic>
      <p:sp>
        <p:nvSpPr>
          <p:cNvPr id="6506" name="Google Shape;6506;p126"/>
          <p:cNvSpPr txBox="1"/>
          <p:nvPr>
            <p:ph type="title"/>
          </p:nvPr>
        </p:nvSpPr>
        <p:spPr>
          <a:xfrm>
            <a:off x="374900" y="2143575"/>
            <a:ext cx="25998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Apple </a:t>
            </a:r>
            <a:r>
              <a:rPr lang="en-GB"/>
              <a:t>posts classified as Samsung posts</a:t>
            </a:r>
            <a:endParaRPr/>
          </a:p>
        </p:txBody>
      </p:sp>
      <p:sp>
        <p:nvSpPr>
          <p:cNvPr id="6507" name="Google Shape;6507;p126"/>
          <p:cNvSpPr/>
          <p:nvPr/>
        </p:nvSpPr>
        <p:spPr>
          <a:xfrm>
            <a:off x="4337650" y="1195575"/>
            <a:ext cx="408000" cy="3009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126"/>
          <p:cNvSpPr/>
          <p:nvPr/>
        </p:nvSpPr>
        <p:spPr>
          <a:xfrm>
            <a:off x="4698975" y="1546950"/>
            <a:ext cx="408000" cy="3009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126"/>
          <p:cNvSpPr/>
          <p:nvPr/>
        </p:nvSpPr>
        <p:spPr>
          <a:xfrm>
            <a:off x="4337650" y="2291025"/>
            <a:ext cx="548700" cy="3009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3" name="Shape 6513"/>
        <p:cNvGrpSpPr/>
        <p:nvPr/>
      </p:nvGrpSpPr>
      <p:grpSpPr>
        <a:xfrm>
          <a:off x="0" y="0"/>
          <a:ext cx="0" cy="0"/>
          <a:chOff x="0" y="0"/>
          <a:chExt cx="0" cy="0"/>
        </a:xfrm>
      </p:grpSpPr>
      <p:sp>
        <p:nvSpPr>
          <p:cNvPr id="6514" name="Google Shape;6514;p127"/>
          <p:cNvSpPr txBox="1"/>
          <p:nvPr>
            <p:ph type="title"/>
          </p:nvPr>
        </p:nvSpPr>
        <p:spPr>
          <a:xfrm>
            <a:off x="516000" y="1865025"/>
            <a:ext cx="24786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Samsung </a:t>
            </a:r>
            <a:r>
              <a:rPr lang="en-GB"/>
              <a:t>posts classified as Apple posts</a:t>
            </a:r>
            <a:endParaRPr/>
          </a:p>
        </p:txBody>
      </p:sp>
      <p:sp>
        <p:nvSpPr>
          <p:cNvPr id="6515" name="Google Shape;6515;p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516" name="Google Shape;6516;p127"/>
          <p:cNvPicPr preferRelativeResize="0"/>
          <p:nvPr/>
        </p:nvPicPr>
        <p:blipFill>
          <a:blip r:embed="rId3">
            <a:alphaModFix/>
          </a:blip>
          <a:stretch>
            <a:fillRect/>
          </a:stretch>
        </p:blipFill>
        <p:spPr>
          <a:xfrm>
            <a:off x="3335975" y="646900"/>
            <a:ext cx="5015925" cy="3949150"/>
          </a:xfrm>
          <a:prstGeom prst="rect">
            <a:avLst/>
          </a:prstGeom>
          <a:noFill/>
          <a:ln>
            <a:noFill/>
          </a:ln>
        </p:spPr>
      </p:pic>
      <p:sp>
        <p:nvSpPr>
          <p:cNvPr id="6517" name="Google Shape;6517;p127"/>
          <p:cNvSpPr/>
          <p:nvPr/>
        </p:nvSpPr>
        <p:spPr>
          <a:xfrm>
            <a:off x="3294900" y="827275"/>
            <a:ext cx="595200" cy="3009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127"/>
          <p:cNvSpPr/>
          <p:nvPr/>
        </p:nvSpPr>
        <p:spPr>
          <a:xfrm>
            <a:off x="4410000" y="4143375"/>
            <a:ext cx="465000" cy="3009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127"/>
          <p:cNvSpPr/>
          <p:nvPr/>
        </p:nvSpPr>
        <p:spPr>
          <a:xfrm>
            <a:off x="3836150" y="4355475"/>
            <a:ext cx="465000" cy="3009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27"/>
          <p:cNvSpPr/>
          <p:nvPr/>
        </p:nvSpPr>
        <p:spPr>
          <a:xfrm>
            <a:off x="4521750" y="1069225"/>
            <a:ext cx="850500" cy="3009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1" name="Shape 5281"/>
        <p:cNvGrpSpPr/>
        <p:nvPr/>
      </p:nvGrpSpPr>
      <p:grpSpPr>
        <a:xfrm>
          <a:off x="0" y="0"/>
          <a:ext cx="0" cy="0"/>
          <a:chOff x="0" y="0"/>
          <a:chExt cx="0" cy="0"/>
        </a:xfrm>
      </p:grpSpPr>
      <p:sp>
        <p:nvSpPr>
          <p:cNvPr id="5282" name="Google Shape;5282;p92"/>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600"/>
              <a:t>01. Problem Statement</a:t>
            </a:r>
            <a:endParaRPr sz="5600"/>
          </a:p>
        </p:txBody>
      </p:sp>
      <p:sp>
        <p:nvSpPr>
          <p:cNvPr id="5283" name="Google Shape;5283;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4" name="Shape 6524"/>
        <p:cNvGrpSpPr/>
        <p:nvPr/>
      </p:nvGrpSpPr>
      <p:grpSpPr>
        <a:xfrm>
          <a:off x="0" y="0"/>
          <a:ext cx="0" cy="0"/>
          <a:chOff x="0" y="0"/>
          <a:chExt cx="0" cy="0"/>
        </a:xfrm>
      </p:grpSpPr>
      <p:sp>
        <p:nvSpPr>
          <p:cNvPr id="6525" name="Google Shape;6525;p128"/>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Samsung post classified as Apple post</a:t>
            </a:r>
            <a:endParaRPr/>
          </a:p>
        </p:txBody>
      </p:sp>
      <p:sp>
        <p:nvSpPr>
          <p:cNvPr id="6526" name="Google Shape;6526;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
        <p:nvSpPr>
          <p:cNvPr id="6527" name="Google Shape;6527;p128"/>
          <p:cNvSpPr txBox="1"/>
          <p:nvPr>
            <p:ph idx="2" type="subTitle"/>
          </p:nvPr>
        </p:nvSpPr>
        <p:spPr>
          <a:xfrm>
            <a:off x="793200" y="1203225"/>
            <a:ext cx="7363500" cy="11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t>iPhone 12 Pro Max</a:t>
            </a:r>
            <a:r>
              <a:rPr lang="en-GB" sz="1600"/>
              <a:t> to S21 Ultra worth the switch? Hello everyone, I've currently got an </a:t>
            </a:r>
            <a:r>
              <a:rPr b="1" lang="en-GB" sz="1600"/>
              <a:t>iPhone 12 Pro Max</a:t>
            </a:r>
            <a:r>
              <a:rPr lang="en-GB" sz="1600"/>
              <a:t> which I've had for about 10 months and have had issues with (battery life, software issues, etc) I can get an S21 Ultra on contract from my carrier for around £56 a month and was wondering if it's worth the switch this late into the year.</a:t>
            </a:r>
            <a:endParaRPr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t/>
            </a:r>
            <a:endParaRPr sz="1600"/>
          </a:p>
        </p:txBody>
      </p:sp>
      <p:sp>
        <p:nvSpPr>
          <p:cNvPr id="6528" name="Google Shape;6528;p128"/>
          <p:cNvSpPr txBox="1"/>
          <p:nvPr>
            <p:ph idx="2" type="subTitle"/>
          </p:nvPr>
        </p:nvSpPr>
        <p:spPr>
          <a:xfrm>
            <a:off x="793200" y="3252525"/>
            <a:ext cx="7363500" cy="11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t>LPT: On safari if you open </a:t>
            </a:r>
            <a:r>
              <a:rPr b="1" lang="en-GB" sz="1600"/>
              <a:t>tab</a:t>
            </a:r>
            <a:r>
              <a:rPr lang="en-GB" sz="1600"/>
              <a:t> view and put your phone into landscape mode, you can long press on any </a:t>
            </a:r>
            <a:r>
              <a:rPr b="1" lang="en-GB" sz="1600"/>
              <a:t>tab</a:t>
            </a:r>
            <a:r>
              <a:rPr lang="en-GB" sz="1600"/>
              <a:t> and sort them by title or sort </a:t>
            </a:r>
            <a:r>
              <a:rPr b="1" lang="en-GB" sz="1600"/>
              <a:t>tab</a:t>
            </a:r>
            <a:r>
              <a:rPr lang="en-GB" sz="1600"/>
              <a:t>s by website. This is quite useful to sort </a:t>
            </a:r>
            <a:r>
              <a:rPr b="1" lang="en-GB" sz="1600"/>
              <a:t>tab</a:t>
            </a:r>
            <a:r>
              <a:rPr lang="en-GB" sz="1600"/>
              <a:t>s if you have around 200-300 open. Also a bonus tip, while in </a:t>
            </a:r>
            <a:r>
              <a:rPr b="1" lang="en-GB" sz="1600"/>
              <a:t>tab</a:t>
            </a:r>
            <a:r>
              <a:rPr lang="en-GB" sz="1600"/>
              <a:t> view, if you scroll all the way to the top and search for a certain </a:t>
            </a:r>
            <a:r>
              <a:rPr b="1" lang="en-GB" sz="1600"/>
              <a:t>tab</a:t>
            </a:r>
            <a:r>
              <a:rPr lang="en-GB" sz="1600"/>
              <a:t> and then long press the cancel button you can close all </a:t>
            </a:r>
            <a:r>
              <a:rPr b="1" lang="en-GB" sz="1600"/>
              <a:t>tab</a:t>
            </a:r>
            <a:r>
              <a:rPr lang="en-GB" sz="1600"/>
              <a:t>s matching your search result.	</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t/>
            </a:r>
            <a:endParaRPr sz="1600"/>
          </a:p>
        </p:txBody>
      </p:sp>
      <p:sp>
        <p:nvSpPr>
          <p:cNvPr id="6529" name="Google Shape;6529;p128"/>
          <p:cNvSpPr txBox="1"/>
          <p:nvPr>
            <p:ph type="title"/>
          </p:nvPr>
        </p:nvSpPr>
        <p:spPr>
          <a:xfrm>
            <a:off x="1739425" y="2514825"/>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Apple</a:t>
            </a:r>
            <a:r>
              <a:rPr lang="en-GB"/>
              <a:t> post classified as Samsung post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3" name="Shape 6533"/>
        <p:cNvGrpSpPr/>
        <p:nvPr/>
      </p:nvGrpSpPr>
      <p:grpSpPr>
        <a:xfrm>
          <a:off x="0" y="0"/>
          <a:ext cx="0" cy="0"/>
          <a:chOff x="0" y="0"/>
          <a:chExt cx="0" cy="0"/>
        </a:xfrm>
      </p:grpSpPr>
      <p:sp>
        <p:nvSpPr>
          <p:cNvPr id="6534" name="Google Shape;6534;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535" name="Google Shape;6535;p129"/>
          <p:cNvPicPr preferRelativeResize="0"/>
          <p:nvPr/>
        </p:nvPicPr>
        <p:blipFill>
          <a:blip r:embed="rId3">
            <a:alphaModFix/>
          </a:blip>
          <a:stretch>
            <a:fillRect/>
          </a:stretch>
        </p:blipFill>
        <p:spPr>
          <a:xfrm>
            <a:off x="1818900" y="152400"/>
            <a:ext cx="5290951" cy="4838699"/>
          </a:xfrm>
          <a:prstGeom prst="rect">
            <a:avLst/>
          </a:prstGeom>
          <a:noFill/>
          <a:ln>
            <a:noFill/>
          </a:ln>
        </p:spPr>
      </p:pic>
      <p:sp>
        <p:nvSpPr>
          <p:cNvPr id="6536" name="Google Shape;6536;p129"/>
          <p:cNvSpPr/>
          <p:nvPr/>
        </p:nvSpPr>
        <p:spPr>
          <a:xfrm flipH="1" rot="10800000">
            <a:off x="3049675" y="1720675"/>
            <a:ext cx="355200" cy="2457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129"/>
          <p:cNvSpPr/>
          <p:nvPr/>
        </p:nvSpPr>
        <p:spPr>
          <a:xfrm flipH="1" rot="10800000">
            <a:off x="3204450" y="3477625"/>
            <a:ext cx="236700" cy="2184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1" name="Shape 6541"/>
        <p:cNvGrpSpPr/>
        <p:nvPr/>
      </p:nvGrpSpPr>
      <p:grpSpPr>
        <a:xfrm>
          <a:off x="0" y="0"/>
          <a:ext cx="0" cy="0"/>
          <a:chOff x="0" y="0"/>
          <a:chExt cx="0" cy="0"/>
        </a:xfrm>
      </p:grpSpPr>
      <p:sp>
        <p:nvSpPr>
          <p:cNvPr id="6542" name="Google Shape;6542;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6543" name="Google Shape;6543;p130"/>
          <p:cNvPicPr preferRelativeResize="0"/>
          <p:nvPr/>
        </p:nvPicPr>
        <p:blipFill>
          <a:blip r:embed="rId3">
            <a:alphaModFix/>
          </a:blip>
          <a:stretch>
            <a:fillRect/>
          </a:stretch>
        </p:blipFill>
        <p:spPr>
          <a:xfrm>
            <a:off x="1930525" y="152400"/>
            <a:ext cx="5282947" cy="4838699"/>
          </a:xfrm>
          <a:prstGeom prst="rect">
            <a:avLst/>
          </a:prstGeom>
          <a:noFill/>
          <a:ln>
            <a:noFill/>
          </a:ln>
        </p:spPr>
      </p:pic>
      <p:sp>
        <p:nvSpPr>
          <p:cNvPr id="6544" name="Google Shape;6544;p130"/>
          <p:cNvSpPr/>
          <p:nvPr/>
        </p:nvSpPr>
        <p:spPr>
          <a:xfrm flipH="1" rot="10800000">
            <a:off x="3158925" y="690750"/>
            <a:ext cx="364200" cy="2196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30"/>
          <p:cNvSpPr/>
          <p:nvPr/>
        </p:nvSpPr>
        <p:spPr>
          <a:xfrm flipH="1" rot="10800000">
            <a:off x="3304575" y="1065275"/>
            <a:ext cx="273000" cy="1728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30"/>
          <p:cNvSpPr/>
          <p:nvPr/>
        </p:nvSpPr>
        <p:spPr>
          <a:xfrm flipH="1" rot="10800000">
            <a:off x="2967750" y="1247250"/>
            <a:ext cx="546300" cy="1638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130"/>
          <p:cNvSpPr/>
          <p:nvPr/>
        </p:nvSpPr>
        <p:spPr>
          <a:xfrm flipH="1" rot="10800000">
            <a:off x="2328150" y="2127950"/>
            <a:ext cx="1194900" cy="1638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7" name="Shape 5287"/>
        <p:cNvGrpSpPr/>
        <p:nvPr/>
      </p:nvGrpSpPr>
      <p:grpSpPr>
        <a:xfrm>
          <a:off x="0" y="0"/>
          <a:ext cx="0" cy="0"/>
          <a:chOff x="0" y="0"/>
          <a:chExt cx="0" cy="0"/>
        </a:xfrm>
      </p:grpSpPr>
      <p:sp>
        <p:nvSpPr>
          <p:cNvPr id="5288" name="Google Shape;5288;p93"/>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406400" lvl="0" marL="457200" rtl="0" algn="ctr">
              <a:spcBef>
                <a:spcPts val="0"/>
              </a:spcBef>
              <a:spcAft>
                <a:spcPts val="0"/>
              </a:spcAft>
              <a:buSzPts val="2800"/>
              <a:buAutoNum type="arabicPeriod"/>
            </a:pPr>
            <a:r>
              <a:rPr lang="en-GB"/>
              <a:t>Problem Statement</a:t>
            </a:r>
            <a:endParaRPr/>
          </a:p>
        </p:txBody>
      </p:sp>
      <p:pic>
        <p:nvPicPr>
          <p:cNvPr id="5289" name="Google Shape;5289;p93"/>
          <p:cNvPicPr preferRelativeResize="0"/>
          <p:nvPr/>
        </p:nvPicPr>
        <p:blipFill>
          <a:blip r:embed="rId3">
            <a:alphaModFix/>
          </a:blip>
          <a:stretch>
            <a:fillRect/>
          </a:stretch>
        </p:blipFill>
        <p:spPr>
          <a:xfrm>
            <a:off x="3567625" y="837450"/>
            <a:ext cx="1658475" cy="1658475"/>
          </a:xfrm>
          <a:prstGeom prst="rect">
            <a:avLst/>
          </a:prstGeom>
          <a:noFill/>
          <a:ln>
            <a:noFill/>
          </a:ln>
        </p:spPr>
      </p:pic>
      <p:sp>
        <p:nvSpPr>
          <p:cNvPr id="5290" name="Google Shape;5290;p93"/>
          <p:cNvSpPr txBox="1"/>
          <p:nvPr/>
        </p:nvSpPr>
        <p:spPr>
          <a:xfrm>
            <a:off x="3414175" y="2283750"/>
            <a:ext cx="21708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77C6FC"/>
                </a:solidFill>
                <a:latin typeface="Barlow Semi Condensed"/>
                <a:ea typeface="Barlow Semi Condensed"/>
                <a:cs typeface="Barlow Semi Condensed"/>
                <a:sym typeface="Barlow Semi Condensed"/>
              </a:rPr>
              <a:t>Editor-in-chief </a:t>
            </a:r>
            <a:r>
              <a:rPr lang="en-GB" sz="1200">
                <a:solidFill>
                  <a:srgbClr val="494949"/>
                </a:solidFill>
                <a:latin typeface="Barlow Semi Condensed"/>
                <a:ea typeface="Barlow Semi Condensed"/>
                <a:cs typeface="Barlow Semi Condensed"/>
                <a:sym typeface="Barlow Semi Condensed"/>
              </a:rPr>
              <a:t>wants to come up with a big year-end story on “Brand Dominance between Samsung and Apple”</a:t>
            </a:r>
            <a:endParaRPr sz="1200">
              <a:solidFill>
                <a:srgbClr val="494949"/>
              </a:solidFill>
              <a:latin typeface="Barlow Semi Condensed"/>
              <a:ea typeface="Barlow Semi Condensed"/>
              <a:cs typeface="Barlow Semi Condensed"/>
              <a:sym typeface="Barlow Semi Condensed"/>
            </a:endParaRPr>
          </a:p>
        </p:txBody>
      </p:sp>
      <p:pic>
        <p:nvPicPr>
          <p:cNvPr id="5291" name="Google Shape;5291;p93"/>
          <p:cNvPicPr preferRelativeResize="0"/>
          <p:nvPr/>
        </p:nvPicPr>
        <p:blipFill>
          <a:blip r:embed="rId4">
            <a:alphaModFix/>
          </a:blip>
          <a:stretch>
            <a:fillRect/>
          </a:stretch>
        </p:blipFill>
        <p:spPr>
          <a:xfrm>
            <a:off x="814500" y="2522763"/>
            <a:ext cx="1500400" cy="1500400"/>
          </a:xfrm>
          <a:prstGeom prst="rect">
            <a:avLst/>
          </a:prstGeom>
          <a:noFill/>
          <a:ln>
            <a:noFill/>
          </a:ln>
        </p:spPr>
      </p:pic>
      <p:cxnSp>
        <p:nvCxnSpPr>
          <p:cNvPr id="5292" name="Google Shape;5292;p93"/>
          <p:cNvCxnSpPr/>
          <p:nvPr/>
        </p:nvCxnSpPr>
        <p:spPr>
          <a:xfrm flipH="1">
            <a:off x="2226100" y="1810800"/>
            <a:ext cx="1465500" cy="919200"/>
          </a:xfrm>
          <a:prstGeom prst="straightConnector1">
            <a:avLst/>
          </a:prstGeom>
          <a:noFill/>
          <a:ln cap="flat" cmpd="sng" w="9525">
            <a:solidFill>
              <a:srgbClr val="494949"/>
            </a:solidFill>
            <a:prstDash val="solid"/>
            <a:round/>
            <a:headEnd len="med" w="med" type="none"/>
            <a:tailEnd len="med" w="med" type="triangle"/>
          </a:ln>
        </p:spPr>
      </p:cxnSp>
      <p:sp>
        <p:nvSpPr>
          <p:cNvPr id="5293" name="Google Shape;5293;p93"/>
          <p:cNvSpPr txBox="1"/>
          <p:nvPr/>
        </p:nvSpPr>
        <p:spPr>
          <a:xfrm>
            <a:off x="781725" y="4000650"/>
            <a:ext cx="20865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77C6FC"/>
                </a:solidFill>
                <a:latin typeface="Barlow Semi Condensed"/>
                <a:ea typeface="Barlow Semi Condensed"/>
                <a:cs typeface="Barlow Semi Condensed"/>
                <a:sym typeface="Barlow Semi Condensed"/>
              </a:rPr>
              <a:t>Technology Journalists </a:t>
            </a:r>
            <a:r>
              <a:rPr lang="en-GB" sz="1200">
                <a:solidFill>
                  <a:srgbClr val="494949"/>
                </a:solidFill>
                <a:latin typeface="Barlow Semi Condensed"/>
                <a:ea typeface="Barlow Semi Condensed"/>
                <a:cs typeface="Barlow Semi Condensed"/>
                <a:sym typeface="Barlow Semi Condensed"/>
              </a:rPr>
              <a:t>need a quick sense of the online chatters on Samsung and Apple</a:t>
            </a:r>
            <a:endParaRPr sz="1200">
              <a:solidFill>
                <a:srgbClr val="494949"/>
              </a:solidFill>
              <a:latin typeface="Barlow Semi Condensed"/>
              <a:ea typeface="Barlow Semi Condensed"/>
              <a:cs typeface="Barlow Semi Condensed"/>
              <a:sym typeface="Barlow Semi Condensed"/>
            </a:endParaRPr>
          </a:p>
        </p:txBody>
      </p:sp>
      <p:grpSp>
        <p:nvGrpSpPr>
          <p:cNvPr id="5294" name="Google Shape;5294;p93"/>
          <p:cNvGrpSpPr/>
          <p:nvPr/>
        </p:nvGrpSpPr>
        <p:grpSpPr>
          <a:xfrm>
            <a:off x="6684258" y="2639094"/>
            <a:ext cx="1328454" cy="1267729"/>
            <a:chOff x="1744400" y="429725"/>
            <a:chExt cx="4623925" cy="4948200"/>
          </a:xfrm>
        </p:grpSpPr>
        <p:sp>
          <p:nvSpPr>
            <p:cNvPr id="5295" name="Google Shape;5295;p93"/>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93"/>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93"/>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93"/>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93"/>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93"/>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93"/>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93"/>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93"/>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93"/>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93"/>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93"/>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93"/>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93"/>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93"/>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93"/>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93"/>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93"/>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93"/>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93"/>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93"/>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93"/>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93"/>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93"/>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93"/>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93"/>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93"/>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93"/>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93"/>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93"/>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93"/>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93"/>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93"/>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93"/>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93"/>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93"/>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93"/>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93"/>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93"/>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93"/>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93"/>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93"/>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93"/>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93"/>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93"/>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93"/>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93"/>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93"/>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93"/>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93"/>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93"/>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93"/>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93"/>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93"/>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93"/>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93"/>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93"/>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93"/>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93"/>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93"/>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93"/>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93"/>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93"/>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93"/>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93"/>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93"/>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93"/>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93"/>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93"/>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93"/>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93"/>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93"/>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93"/>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93"/>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93"/>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93"/>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93"/>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93"/>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93"/>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93"/>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93"/>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93"/>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93"/>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93"/>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93"/>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93"/>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93"/>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93"/>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93"/>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93"/>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93"/>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93"/>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93"/>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93"/>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93"/>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93"/>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93"/>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93"/>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93"/>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93"/>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93"/>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93"/>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93"/>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93"/>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93"/>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93"/>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93"/>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93"/>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93"/>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93"/>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93"/>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93"/>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93"/>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93"/>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93"/>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93"/>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93"/>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93"/>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93"/>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93"/>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93"/>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93"/>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93"/>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93"/>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93"/>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93"/>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93"/>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93"/>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93"/>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93"/>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93"/>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93"/>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93"/>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93"/>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93"/>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93"/>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93"/>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93"/>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93"/>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93"/>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93"/>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93"/>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93"/>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93"/>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93"/>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93"/>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93"/>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93"/>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93"/>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93"/>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93"/>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93"/>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93"/>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93"/>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93"/>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93"/>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93"/>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93"/>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93"/>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93"/>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93"/>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93"/>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93"/>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93"/>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93"/>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93"/>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93"/>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93"/>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93"/>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93"/>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93"/>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93"/>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93"/>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93"/>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93"/>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93"/>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93"/>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93"/>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93"/>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93"/>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93"/>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93"/>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93"/>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93"/>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93"/>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93"/>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93"/>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93"/>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93"/>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93"/>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93"/>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93"/>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93"/>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93"/>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93"/>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93"/>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93"/>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93"/>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93"/>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93"/>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93"/>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93"/>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93"/>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93"/>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93"/>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93"/>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93"/>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93"/>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93"/>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93"/>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93"/>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93"/>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93"/>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93"/>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93"/>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93"/>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93"/>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93"/>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93"/>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93"/>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93"/>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16" name="Google Shape;5516;p93"/>
          <p:cNvCxnSpPr>
            <a:stCxn id="5289" idx="3"/>
          </p:cNvCxnSpPr>
          <p:nvPr/>
        </p:nvCxnSpPr>
        <p:spPr>
          <a:xfrm>
            <a:off x="5226100" y="1666687"/>
            <a:ext cx="1546500" cy="932700"/>
          </a:xfrm>
          <a:prstGeom prst="straightConnector1">
            <a:avLst/>
          </a:prstGeom>
          <a:noFill/>
          <a:ln cap="flat" cmpd="sng" w="9525">
            <a:solidFill>
              <a:srgbClr val="494949"/>
            </a:solidFill>
            <a:prstDash val="solid"/>
            <a:round/>
            <a:headEnd len="med" w="med" type="none"/>
            <a:tailEnd len="med" w="med" type="triangle"/>
          </a:ln>
        </p:spPr>
      </p:cxnSp>
      <p:sp>
        <p:nvSpPr>
          <p:cNvPr id="5517" name="Google Shape;5517;p93"/>
          <p:cNvSpPr txBox="1"/>
          <p:nvPr/>
        </p:nvSpPr>
        <p:spPr>
          <a:xfrm>
            <a:off x="6237775" y="3946575"/>
            <a:ext cx="24219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77C6FC"/>
                </a:solidFill>
                <a:latin typeface="Barlow Semi Condensed"/>
                <a:ea typeface="Barlow Semi Condensed"/>
                <a:cs typeface="Barlow Semi Condensed"/>
                <a:sym typeface="Barlow Semi Condensed"/>
              </a:rPr>
              <a:t>Data Analysts </a:t>
            </a:r>
            <a:r>
              <a:rPr lang="en-GB" sz="1200">
                <a:solidFill>
                  <a:srgbClr val="494949"/>
                </a:solidFill>
                <a:latin typeface="Barlow Semi Condensed"/>
                <a:ea typeface="Barlow Semi Condensed"/>
                <a:cs typeface="Barlow Semi Condensed"/>
                <a:sym typeface="Barlow Semi Condensed"/>
              </a:rPr>
              <a:t>will develop a text classifier that is capable of distinguishing whether an online post is about Samsung or Apple and derive meaningful insights</a:t>
            </a:r>
            <a:endParaRPr sz="1200">
              <a:solidFill>
                <a:srgbClr val="494949"/>
              </a:solidFill>
              <a:latin typeface="Barlow Semi Condensed"/>
              <a:ea typeface="Barlow Semi Condensed"/>
              <a:cs typeface="Barlow Semi Condensed"/>
              <a:sym typeface="Barlow Semi Condensed"/>
            </a:endParaRPr>
          </a:p>
        </p:txBody>
      </p:sp>
      <p:grpSp>
        <p:nvGrpSpPr>
          <p:cNvPr id="5518" name="Google Shape;5518;p93"/>
          <p:cNvGrpSpPr/>
          <p:nvPr/>
        </p:nvGrpSpPr>
        <p:grpSpPr>
          <a:xfrm>
            <a:off x="3695013" y="3171400"/>
            <a:ext cx="1403700" cy="1862000"/>
            <a:chOff x="-359950" y="1225925"/>
            <a:chExt cx="1403700" cy="1862000"/>
          </a:xfrm>
        </p:grpSpPr>
        <p:sp>
          <p:nvSpPr>
            <p:cNvPr id="5519" name="Google Shape;5519;p93"/>
            <p:cNvSpPr/>
            <p:nvPr/>
          </p:nvSpPr>
          <p:spPr>
            <a:xfrm>
              <a:off x="-359950" y="1257925"/>
              <a:ext cx="1403700" cy="1830000"/>
            </a:xfrm>
            <a:prstGeom prst="rect">
              <a:avLst/>
            </a:prstGeom>
            <a:solidFill>
              <a:srgbClr val="77C6F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93"/>
            <p:cNvSpPr/>
            <p:nvPr/>
          </p:nvSpPr>
          <p:spPr>
            <a:xfrm>
              <a:off x="-295592" y="1302124"/>
              <a:ext cx="1275000" cy="173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21" name="Google Shape;5521;p93"/>
            <p:cNvPicPr preferRelativeResize="0"/>
            <p:nvPr/>
          </p:nvPicPr>
          <p:blipFill>
            <a:blip r:embed="rId5">
              <a:alphaModFix/>
            </a:blip>
            <a:stretch>
              <a:fillRect/>
            </a:stretch>
          </p:blipFill>
          <p:spPr>
            <a:xfrm>
              <a:off x="-226750" y="2575884"/>
              <a:ext cx="1137300" cy="376180"/>
            </a:xfrm>
            <a:prstGeom prst="rect">
              <a:avLst/>
            </a:prstGeom>
            <a:noFill/>
            <a:ln>
              <a:noFill/>
            </a:ln>
          </p:spPr>
        </p:pic>
        <p:pic>
          <p:nvPicPr>
            <p:cNvPr id="5522" name="Google Shape;5522;p93"/>
            <p:cNvPicPr preferRelativeResize="0"/>
            <p:nvPr/>
          </p:nvPicPr>
          <p:blipFill>
            <a:blip r:embed="rId6">
              <a:alphaModFix/>
            </a:blip>
            <a:stretch>
              <a:fillRect/>
            </a:stretch>
          </p:blipFill>
          <p:spPr>
            <a:xfrm>
              <a:off x="403425" y="1772950"/>
              <a:ext cx="575976" cy="576000"/>
            </a:xfrm>
            <a:prstGeom prst="rect">
              <a:avLst/>
            </a:prstGeom>
            <a:noFill/>
            <a:ln>
              <a:noFill/>
            </a:ln>
          </p:spPr>
        </p:pic>
        <p:sp>
          <p:nvSpPr>
            <p:cNvPr id="5523" name="Google Shape;5523;p93"/>
            <p:cNvSpPr txBox="1"/>
            <p:nvPr/>
          </p:nvSpPr>
          <p:spPr>
            <a:xfrm>
              <a:off x="-295600" y="1611225"/>
              <a:ext cx="8289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494949"/>
                  </a:solidFill>
                  <a:latin typeface="Barlow Semi Condensed"/>
                  <a:ea typeface="Barlow Semi Condensed"/>
                  <a:cs typeface="Barlow Semi Condensed"/>
                  <a:sym typeface="Barlow Semi Condensed"/>
                </a:rPr>
                <a:t>Brand Dominance between Samsung and Apple</a:t>
              </a:r>
              <a:endParaRPr b="1" sz="1500"/>
            </a:p>
          </p:txBody>
        </p:sp>
        <p:sp>
          <p:nvSpPr>
            <p:cNvPr id="5524" name="Google Shape;5524;p93"/>
            <p:cNvSpPr txBox="1"/>
            <p:nvPr/>
          </p:nvSpPr>
          <p:spPr>
            <a:xfrm>
              <a:off x="-299050" y="1408750"/>
              <a:ext cx="134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rgbClr val="494949"/>
                  </a:solidFill>
                  <a:latin typeface="Barlow Semi Condensed"/>
                  <a:ea typeface="Barlow Semi Condensed"/>
                  <a:cs typeface="Barlow Semi Condensed"/>
                  <a:sym typeface="Barlow Semi Condensed"/>
                </a:rPr>
                <a:t>__________________</a:t>
              </a:r>
              <a:endParaRPr b="1"/>
            </a:p>
          </p:txBody>
        </p:sp>
        <p:sp>
          <p:nvSpPr>
            <p:cNvPr id="5525" name="Google Shape;5525;p93"/>
            <p:cNvSpPr txBox="1"/>
            <p:nvPr/>
          </p:nvSpPr>
          <p:spPr>
            <a:xfrm>
              <a:off x="-359950" y="1225925"/>
              <a:ext cx="140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rgbClr val="FF0000"/>
                  </a:solidFill>
                  <a:latin typeface="Barlow Semi Condensed"/>
                  <a:ea typeface="Barlow Semi Condensed"/>
                  <a:cs typeface="Barlow Semi Condensed"/>
                  <a:sym typeface="Barlow Semi Condensed"/>
                </a:rPr>
                <a:t>TECH TALK</a:t>
              </a:r>
              <a:endParaRPr b="1" sz="2400">
                <a:solidFill>
                  <a:srgbClr val="FF0000"/>
                </a:solidFill>
              </a:endParaRPr>
            </a:p>
          </p:txBody>
        </p:sp>
      </p:grpSp>
      <p:sp>
        <p:nvSpPr>
          <p:cNvPr id="5526" name="Google Shape;5526;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0" name="Shape 5530"/>
        <p:cNvGrpSpPr/>
        <p:nvPr/>
      </p:nvGrpSpPr>
      <p:grpSpPr>
        <a:xfrm>
          <a:off x="0" y="0"/>
          <a:ext cx="0" cy="0"/>
          <a:chOff x="0" y="0"/>
          <a:chExt cx="0" cy="0"/>
        </a:xfrm>
      </p:grpSpPr>
      <p:sp>
        <p:nvSpPr>
          <p:cNvPr id="5531" name="Google Shape;5531;p94"/>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How will a Successful Model look like?</a:t>
            </a:r>
            <a:endParaRPr/>
          </a:p>
        </p:txBody>
      </p:sp>
      <p:pic>
        <p:nvPicPr>
          <p:cNvPr id="5532" name="Google Shape;5532;p94"/>
          <p:cNvPicPr preferRelativeResize="0"/>
          <p:nvPr/>
        </p:nvPicPr>
        <p:blipFill>
          <a:blip r:embed="rId3">
            <a:alphaModFix/>
          </a:blip>
          <a:stretch>
            <a:fillRect/>
          </a:stretch>
        </p:blipFill>
        <p:spPr>
          <a:xfrm>
            <a:off x="1017750" y="1347800"/>
            <a:ext cx="3021250" cy="3021250"/>
          </a:xfrm>
          <a:prstGeom prst="rect">
            <a:avLst/>
          </a:prstGeom>
          <a:noFill/>
          <a:ln>
            <a:noFill/>
          </a:ln>
        </p:spPr>
      </p:pic>
      <p:sp>
        <p:nvSpPr>
          <p:cNvPr id="5533" name="Google Shape;5533;p94"/>
          <p:cNvSpPr/>
          <p:nvPr/>
        </p:nvSpPr>
        <p:spPr>
          <a:xfrm>
            <a:off x="4614325" y="1138550"/>
            <a:ext cx="3049500" cy="1142400"/>
          </a:xfrm>
          <a:prstGeom prst="roundRect">
            <a:avLst>
              <a:gd fmla="val 16667" name="adj"/>
            </a:avLst>
          </a:prstGeom>
          <a:noFill/>
          <a:ln cap="flat" cmpd="sng" w="28575">
            <a:solidFill>
              <a:srgbClr val="77C6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94"/>
          <p:cNvSpPr txBox="1"/>
          <p:nvPr/>
        </p:nvSpPr>
        <p:spPr>
          <a:xfrm>
            <a:off x="4763248" y="1114350"/>
            <a:ext cx="157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Barlow Semi Condensed"/>
                <a:ea typeface="Barlow Semi Condensed"/>
                <a:cs typeface="Barlow Semi Condensed"/>
                <a:sym typeface="Barlow Semi Condensed"/>
              </a:rPr>
              <a:t>Fairly Accurate </a:t>
            </a:r>
            <a:endParaRPr b="1">
              <a:latin typeface="Barlow Semi Condensed"/>
              <a:ea typeface="Barlow Semi Condensed"/>
              <a:cs typeface="Barlow Semi Condensed"/>
              <a:sym typeface="Barlow Semi Condensed"/>
            </a:endParaRPr>
          </a:p>
        </p:txBody>
      </p:sp>
      <p:sp>
        <p:nvSpPr>
          <p:cNvPr id="5535" name="Google Shape;5535;p94"/>
          <p:cNvSpPr txBox="1"/>
          <p:nvPr/>
        </p:nvSpPr>
        <p:spPr>
          <a:xfrm>
            <a:off x="4776714" y="1418000"/>
            <a:ext cx="27435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3D3D3D"/>
                </a:solidFill>
                <a:latin typeface="Barlow Semi Condensed"/>
                <a:ea typeface="Barlow Semi Condensed"/>
                <a:cs typeface="Barlow Semi Condensed"/>
                <a:sym typeface="Barlow Semi Condensed"/>
              </a:rPr>
              <a:t>At least 80% accuracy and minimally better than baseline of about 50% accuracy in classifying a post </a:t>
            </a:r>
            <a:endParaRPr>
              <a:solidFill>
                <a:srgbClr val="3D3D3D"/>
              </a:solidFill>
              <a:latin typeface="Barlow Semi Condensed"/>
              <a:ea typeface="Barlow Semi Condensed"/>
              <a:cs typeface="Barlow Semi Condensed"/>
              <a:sym typeface="Barlow Semi Condensed"/>
            </a:endParaRPr>
          </a:p>
        </p:txBody>
      </p:sp>
      <p:sp>
        <p:nvSpPr>
          <p:cNvPr id="5536" name="Google Shape;5536;p94"/>
          <p:cNvSpPr/>
          <p:nvPr/>
        </p:nvSpPr>
        <p:spPr>
          <a:xfrm>
            <a:off x="4623725" y="2470750"/>
            <a:ext cx="3049500" cy="986100"/>
          </a:xfrm>
          <a:prstGeom prst="roundRect">
            <a:avLst>
              <a:gd fmla="val 16667" name="adj"/>
            </a:avLst>
          </a:prstGeom>
          <a:noFill/>
          <a:ln cap="flat" cmpd="sng" w="28575">
            <a:solidFill>
              <a:srgbClr val="77C6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94"/>
          <p:cNvSpPr txBox="1"/>
          <p:nvPr/>
        </p:nvSpPr>
        <p:spPr>
          <a:xfrm>
            <a:off x="4772644" y="2446550"/>
            <a:ext cx="157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Barlow Semi Condensed"/>
                <a:ea typeface="Barlow Semi Condensed"/>
                <a:cs typeface="Barlow Semi Condensed"/>
                <a:sym typeface="Barlow Semi Condensed"/>
              </a:rPr>
              <a:t>Little Overfitting</a:t>
            </a:r>
            <a:endParaRPr b="1">
              <a:latin typeface="Barlow Semi Condensed"/>
              <a:ea typeface="Barlow Semi Condensed"/>
              <a:cs typeface="Barlow Semi Condensed"/>
              <a:sym typeface="Barlow Semi Condensed"/>
            </a:endParaRPr>
          </a:p>
        </p:txBody>
      </p:sp>
      <p:sp>
        <p:nvSpPr>
          <p:cNvPr id="5538" name="Google Shape;5538;p94"/>
          <p:cNvSpPr txBox="1"/>
          <p:nvPr/>
        </p:nvSpPr>
        <p:spPr>
          <a:xfrm>
            <a:off x="4786111" y="2750200"/>
            <a:ext cx="27435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3D3D3D"/>
                </a:solidFill>
                <a:latin typeface="Barlow Semi Condensed"/>
                <a:ea typeface="Barlow Semi Condensed"/>
                <a:cs typeface="Barlow Semi Condensed"/>
                <a:sym typeface="Barlow Semi Condensed"/>
              </a:rPr>
              <a:t>Difference between train and test accuracy is &lt; 5%</a:t>
            </a:r>
            <a:endParaRPr>
              <a:solidFill>
                <a:srgbClr val="3D3D3D"/>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solidFill>
                <a:srgbClr val="77C6FC"/>
              </a:solidFill>
              <a:latin typeface="Barlow Semi Condensed"/>
              <a:ea typeface="Barlow Semi Condensed"/>
              <a:cs typeface="Barlow Semi Condensed"/>
              <a:sym typeface="Barlow Semi Condensed"/>
            </a:endParaRPr>
          </a:p>
        </p:txBody>
      </p:sp>
      <p:sp>
        <p:nvSpPr>
          <p:cNvPr id="5539" name="Google Shape;5539;p94"/>
          <p:cNvSpPr/>
          <p:nvPr/>
        </p:nvSpPr>
        <p:spPr>
          <a:xfrm>
            <a:off x="4633125" y="3674750"/>
            <a:ext cx="3049500" cy="954300"/>
          </a:xfrm>
          <a:prstGeom prst="roundRect">
            <a:avLst>
              <a:gd fmla="val 16667" name="adj"/>
            </a:avLst>
          </a:prstGeom>
          <a:noFill/>
          <a:ln cap="flat" cmpd="sng" w="28575">
            <a:solidFill>
              <a:srgbClr val="77C6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94"/>
          <p:cNvSpPr txBox="1"/>
          <p:nvPr/>
        </p:nvSpPr>
        <p:spPr>
          <a:xfrm>
            <a:off x="4782041" y="3650550"/>
            <a:ext cx="1578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Barlow Semi Condensed"/>
                <a:ea typeface="Barlow Semi Condensed"/>
                <a:cs typeface="Barlow Semi Condensed"/>
                <a:sym typeface="Barlow Semi Condensed"/>
              </a:rPr>
              <a:t>Interpretable </a:t>
            </a:r>
            <a:endParaRPr b="1">
              <a:latin typeface="Barlow Semi Condensed"/>
              <a:ea typeface="Barlow Semi Condensed"/>
              <a:cs typeface="Barlow Semi Condensed"/>
              <a:sym typeface="Barlow Semi Condensed"/>
            </a:endParaRPr>
          </a:p>
        </p:txBody>
      </p:sp>
      <p:sp>
        <p:nvSpPr>
          <p:cNvPr id="5541" name="Google Shape;5541;p94"/>
          <p:cNvSpPr txBox="1"/>
          <p:nvPr/>
        </p:nvSpPr>
        <p:spPr>
          <a:xfrm>
            <a:off x="4795507" y="3954200"/>
            <a:ext cx="27435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Barlow Semi Condensed"/>
                <a:ea typeface="Barlow Semi Condensed"/>
                <a:cs typeface="Barlow Semi Condensed"/>
                <a:sym typeface="Barlow Semi Condensed"/>
              </a:rPr>
              <a:t>Able to identify common features that distinguish each class of post</a:t>
            </a:r>
            <a:endParaRPr>
              <a:solidFill>
                <a:schemeClr val="dk2"/>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solidFill>
                <a:srgbClr val="77C6FC"/>
              </a:solidFill>
              <a:latin typeface="Barlow Semi Condensed"/>
              <a:ea typeface="Barlow Semi Condensed"/>
              <a:cs typeface="Barlow Semi Condensed"/>
              <a:sym typeface="Barlow Semi Condensed"/>
            </a:endParaRPr>
          </a:p>
        </p:txBody>
      </p:sp>
      <p:sp>
        <p:nvSpPr>
          <p:cNvPr id="5542" name="Google Shape;5542;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6" name="Shape 5546"/>
        <p:cNvGrpSpPr/>
        <p:nvPr/>
      </p:nvGrpSpPr>
      <p:grpSpPr>
        <a:xfrm>
          <a:off x="0" y="0"/>
          <a:ext cx="0" cy="0"/>
          <a:chOff x="0" y="0"/>
          <a:chExt cx="0" cy="0"/>
        </a:xfrm>
      </p:grpSpPr>
      <p:sp>
        <p:nvSpPr>
          <p:cNvPr id="5547" name="Google Shape;5547;p95"/>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5600"/>
              <a:t>02. Data Scraping</a:t>
            </a:r>
            <a:endParaRPr sz="5600"/>
          </a:p>
        </p:txBody>
      </p:sp>
      <p:sp>
        <p:nvSpPr>
          <p:cNvPr id="5548" name="Google Shape;5548;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2" name="Shape 5552"/>
        <p:cNvGrpSpPr/>
        <p:nvPr/>
      </p:nvGrpSpPr>
      <p:grpSpPr>
        <a:xfrm>
          <a:off x="0" y="0"/>
          <a:ext cx="0" cy="0"/>
          <a:chOff x="0" y="0"/>
          <a:chExt cx="0" cy="0"/>
        </a:xfrm>
      </p:grpSpPr>
      <p:sp>
        <p:nvSpPr>
          <p:cNvPr id="5553" name="Google Shape;5553;p96"/>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02. Data Scraping</a:t>
            </a:r>
            <a:endParaRPr/>
          </a:p>
        </p:txBody>
      </p:sp>
      <p:sp>
        <p:nvSpPr>
          <p:cNvPr id="5554" name="Google Shape;5554;p96"/>
          <p:cNvSpPr/>
          <p:nvPr/>
        </p:nvSpPr>
        <p:spPr>
          <a:xfrm>
            <a:off x="4118600" y="1652900"/>
            <a:ext cx="4071600" cy="2741700"/>
          </a:xfrm>
          <a:prstGeom prst="roundRect">
            <a:avLst>
              <a:gd fmla="val 0" name="adj"/>
            </a:avLst>
          </a:prstGeom>
          <a:solidFill>
            <a:srgbClr val="77C6F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96"/>
          <p:cNvSpPr txBox="1"/>
          <p:nvPr/>
        </p:nvSpPr>
        <p:spPr>
          <a:xfrm>
            <a:off x="1143400" y="2770641"/>
            <a:ext cx="2615100" cy="13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494949"/>
                </a:solidFill>
                <a:latin typeface="Barlow Semi Condensed"/>
                <a:ea typeface="Barlow Semi Condensed"/>
                <a:cs typeface="Barlow Semi Condensed"/>
                <a:sym typeface="Barlow Semi Condensed"/>
              </a:rPr>
              <a:t>Data was scraped from the two subreddits (</a:t>
            </a:r>
            <a:r>
              <a:rPr lang="en-GB" sz="1200">
                <a:solidFill>
                  <a:srgbClr val="77C6FC"/>
                </a:solidFill>
                <a:latin typeface="Barlow Semi Condensed"/>
                <a:ea typeface="Barlow Semi Condensed"/>
                <a:cs typeface="Barlow Semi Condensed"/>
                <a:sym typeface="Barlow Semi Condensed"/>
              </a:rPr>
              <a:t>r/Apple</a:t>
            </a:r>
            <a:r>
              <a:rPr lang="en-GB" sz="1200">
                <a:solidFill>
                  <a:srgbClr val="494949"/>
                </a:solidFill>
                <a:latin typeface="Barlow Semi Condensed"/>
                <a:ea typeface="Barlow Semi Condensed"/>
                <a:cs typeface="Barlow Semi Condensed"/>
                <a:sym typeface="Barlow Semi Condensed"/>
              </a:rPr>
              <a:t> and </a:t>
            </a:r>
            <a:r>
              <a:rPr lang="en-GB" sz="1200">
                <a:solidFill>
                  <a:srgbClr val="77C6FC"/>
                </a:solidFill>
                <a:latin typeface="Barlow Semi Condensed"/>
                <a:ea typeface="Barlow Semi Condensed"/>
                <a:cs typeface="Barlow Semi Condensed"/>
                <a:sym typeface="Barlow Semi Condensed"/>
              </a:rPr>
              <a:t>r/Samsung</a:t>
            </a:r>
            <a:r>
              <a:rPr lang="en-GB" sz="1200">
                <a:solidFill>
                  <a:srgbClr val="494949"/>
                </a:solidFill>
                <a:latin typeface="Barlow Semi Condensed"/>
                <a:ea typeface="Barlow Semi Condensed"/>
                <a:cs typeface="Barlow Semi Condensed"/>
                <a:sym typeface="Barlow Semi Condensed"/>
              </a:rPr>
              <a:t>) using Pushshift's API  and selecting </a:t>
            </a:r>
            <a:r>
              <a:rPr lang="en-GB" sz="1200">
                <a:solidFill>
                  <a:srgbClr val="24292F"/>
                </a:solidFill>
                <a:highlight>
                  <a:srgbClr val="FFFFFF"/>
                </a:highlight>
                <a:latin typeface="Barlow Semi Condensed"/>
                <a:ea typeface="Barlow Semi Condensed"/>
                <a:cs typeface="Barlow Semi Condensed"/>
                <a:sym typeface="Barlow Semi Condensed"/>
              </a:rPr>
              <a:t> </a:t>
            </a:r>
            <a:r>
              <a:rPr b="1" lang="en-GB" sz="1200">
                <a:solidFill>
                  <a:srgbClr val="595959"/>
                </a:solidFill>
                <a:highlight>
                  <a:srgbClr val="FFFFFF"/>
                </a:highlight>
                <a:uFill>
                  <a:noFill/>
                </a:uFill>
                <a:latin typeface="Barlow Semi Condensed"/>
                <a:ea typeface="Barlow Semi Condensed"/>
                <a:cs typeface="Barlow Semi Condensed"/>
                <a:sym typeface="Barlow Semi Condensed"/>
                <a:hlinkClick r:id="rId3">
                  <a:extLst>
                    <a:ext uri="{A12FA001-AC4F-418D-AE19-62706E023703}">
                      <ahyp:hlinkClr val="tx"/>
                    </a:ext>
                  </a:extLst>
                </a:hlinkClick>
              </a:rPr>
              <a:t>https://api.pushshift.io/reddit/search/submissions/</a:t>
            </a:r>
            <a:r>
              <a:rPr lang="en-GB" sz="1200">
                <a:solidFill>
                  <a:srgbClr val="24292F"/>
                </a:solidFill>
                <a:highlight>
                  <a:srgbClr val="FFFFFF"/>
                </a:highlight>
                <a:latin typeface="Barlow Semi Condensed"/>
                <a:ea typeface="Barlow Semi Condensed"/>
                <a:cs typeface="Barlow Semi Condensed"/>
                <a:sym typeface="Barlow Semi Condensed"/>
              </a:rPr>
              <a:t> endpoint.</a:t>
            </a:r>
            <a:endParaRPr sz="1200">
              <a:solidFill>
                <a:srgbClr val="494949"/>
              </a:solidFill>
              <a:latin typeface="Barlow Semi Condensed"/>
              <a:ea typeface="Barlow Semi Condensed"/>
              <a:cs typeface="Barlow Semi Condensed"/>
              <a:sym typeface="Barlow Semi Condensed"/>
            </a:endParaRPr>
          </a:p>
        </p:txBody>
      </p:sp>
      <p:sp>
        <p:nvSpPr>
          <p:cNvPr id="5556" name="Google Shape;5556;p96"/>
          <p:cNvSpPr txBox="1"/>
          <p:nvPr/>
        </p:nvSpPr>
        <p:spPr>
          <a:xfrm>
            <a:off x="1143408" y="2487193"/>
            <a:ext cx="26151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rgbClr val="77C6FC"/>
                </a:solidFill>
                <a:latin typeface="Barlow Semi Condensed Medium"/>
                <a:ea typeface="Barlow Semi Condensed Medium"/>
                <a:cs typeface="Barlow Semi Condensed Medium"/>
                <a:sym typeface="Barlow Semi Condensed Medium"/>
              </a:rPr>
              <a:t>Data acquisition </a:t>
            </a:r>
            <a:endParaRPr>
              <a:solidFill>
                <a:srgbClr val="77C6FC"/>
              </a:solidFill>
              <a:latin typeface="Barlow Semi Condensed Medium"/>
              <a:ea typeface="Barlow Semi Condensed Medium"/>
              <a:cs typeface="Barlow Semi Condensed Medium"/>
              <a:sym typeface="Barlow Semi Condensed Medium"/>
            </a:endParaRPr>
          </a:p>
        </p:txBody>
      </p:sp>
      <p:sp>
        <p:nvSpPr>
          <p:cNvPr id="5557" name="Google Shape;5557;p96"/>
          <p:cNvSpPr txBox="1"/>
          <p:nvPr/>
        </p:nvSpPr>
        <p:spPr>
          <a:xfrm>
            <a:off x="4033350" y="1234438"/>
            <a:ext cx="39612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solidFill>
                  <a:srgbClr val="494949"/>
                </a:solidFill>
                <a:latin typeface="Barlow Semi Condensed Medium"/>
                <a:ea typeface="Barlow Semi Condensed Medium"/>
                <a:cs typeface="Barlow Semi Condensed Medium"/>
                <a:sym typeface="Barlow Semi Condensed Medium"/>
              </a:rPr>
              <a:t>Example of a function created for scraping data:</a:t>
            </a:r>
            <a:endParaRPr sz="1100">
              <a:solidFill>
                <a:srgbClr val="494949"/>
              </a:solidFill>
              <a:latin typeface="Barlow Semi Condensed Medium"/>
              <a:ea typeface="Barlow Semi Condensed Medium"/>
              <a:cs typeface="Barlow Semi Condensed Medium"/>
              <a:sym typeface="Barlow Semi Condensed Medium"/>
            </a:endParaRPr>
          </a:p>
        </p:txBody>
      </p:sp>
      <p:pic>
        <p:nvPicPr>
          <p:cNvPr id="5558" name="Google Shape;5558;p96"/>
          <p:cNvPicPr preferRelativeResize="0"/>
          <p:nvPr/>
        </p:nvPicPr>
        <p:blipFill rotWithShape="1">
          <a:blip r:embed="rId4">
            <a:alphaModFix/>
          </a:blip>
          <a:srcRect b="26481" l="0" r="0" t="0"/>
          <a:stretch/>
        </p:blipFill>
        <p:spPr>
          <a:xfrm>
            <a:off x="4223450" y="1750550"/>
            <a:ext cx="3857800" cy="2548774"/>
          </a:xfrm>
          <a:prstGeom prst="rect">
            <a:avLst/>
          </a:prstGeom>
          <a:noFill/>
          <a:ln>
            <a:noFill/>
          </a:ln>
        </p:spPr>
      </p:pic>
      <p:pic>
        <p:nvPicPr>
          <p:cNvPr id="5559" name="Google Shape;5559;p96"/>
          <p:cNvPicPr preferRelativeResize="0"/>
          <p:nvPr/>
        </p:nvPicPr>
        <p:blipFill>
          <a:blip r:embed="rId5">
            <a:alphaModFix/>
          </a:blip>
          <a:stretch>
            <a:fillRect/>
          </a:stretch>
        </p:blipFill>
        <p:spPr>
          <a:xfrm>
            <a:off x="1218575" y="1928574"/>
            <a:ext cx="1675750" cy="631450"/>
          </a:xfrm>
          <a:prstGeom prst="rect">
            <a:avLst/>
          </a:prstGeom>
          <a:noFill/>
          <a:ln>
            <a:noFill/>
          </a:ln>
        </p:spPr>
      </p:pic>
      <p:sp>
        <p:nvSpPr>
          <p:cNvPr id="5560" name="Google Shape;5560;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4" name="Shape 5564"/>
        <p:cNvGrpSpPr/>
        <p:nvPr/>
      </p:nvGrpSpPr>
      <p:grpSpPr>
        <a:xfrm>
          <a:off x="0" y="0"/>
          <a:ext cx="0" cy="0"/>
          <a:chOff x="0" y="0"/>
          <a:chExt cx="0" cy="0"/>
        </a:xfrm>
      </p:grpSpPr>
      <p:sp>
        <p:nvSpPr>
          <p:cNvPr id="5565" name="Google Shape;5565;p97"/>
          <p:cNvSpPr txBox="1"/>
          <p:nvPr/>
        </p:nvSpPr>
        <p:spPr>
          <a:xfrm>
            <a:off x="1568775" y="442350"/>
            <a:ext cx="60063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800">
                <a:solidFill>
                  <a:srgbClr val="494949"/>
                </a:solidFill>
                <a:latin typeface="Fjalla One"/>
                <a:ea typeface="Fjalla One"/>
                <a:cs typeface="Fjalla One"/>
                <a:sym typeface="Fjalla One"/>
              </a:rPr>
              <a:t>Examples of Data Scraped</a:t>
            </a:r>
            <a:endParaRPr sz="2800">
              <a:solidFill>
                <a:srgbClr val="494949"/>
              </a:solidFill>
              <a:latin typeface="Fjalla One"/>
              <a:ea typeface="Fjalla One"/>
              <a:cs typeface="Fjalla One"/>
              <a:sym typeface="Fjalla One"/>
            </a:endParaRPr>
          </a:p>
        </p:txBody>
      </p:sp>
      <p:sp>
        <p:nvSpPr>
          <p:cNvPr id="5566" name="Google Shape;5566;p97"/>
          <p:cNvSpPr/>
          <p:nvPr/>
        </p:nvSpPr>
        <p:spPr>
          <a:xfrm>
            <a:off x="1612200" y="1064325"/>
            <a:ext cx="6945000" cy="2012400"/>
          </a:xfrm>
          <a:prstGeom prst="roundRect">
            <a:avLst>
              <a:gd fmla="val 0" name="adj"/>
            </a:avLst>
          </a:prstGeom>
          <a:solidFill>
            <a:srgbClr val="77C6F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97"/>
          <p:cNvSpPr txBox="1"/>
          <p:nvPr/>
        </p:nvSpPr>
        <p:spPr>
          <a:xfrm>
            <a:off x="290975" y="1706400"/>
            <a:ext cx="13719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solidFill>
                  <a:srgbClr val="494949"/>
                </a:solidFill>
                <a:latin typeface="Barlow Semi Condensed Medium"/>
                <a:ea typeface="Barlow Semi Condensed Medium"/>
                <a:cs typeface="Barlow Semi Condensed Medium"/>
                <a:sym typeface="Barlow Semi Condensed Medium"/>
              </a:rPr>
              <a:t>F</a:t>
            </a:r>
            <a:r>
              <a:rPr lang="en-GB" sz="1500">
                <a:solidFill>
                  <a:srgbClr val="494949"/>
                </a:solidFill>
                <a:latin typeface="Barlow Semi Condensed Medium"/>
                <a:ea typeface="Barlow Semi Condensed Medium"/>
                <a:cs typeface="Barlow Semi Condensed Medium"/>
                <a:sym typeface="Barlow Semi Condensed Medium"/>
              </a:rPr>
              <a:t>rom </a:t>
            </a:r>
            <a:endParaRPr sz="1500">
              <a:solidFill>
                <a:srgbClr val="494949"/>
              </a:solidFill>
              <a:latin typeface="Barlow Semi Condensed Medium"/>
              <a:ea typeface="Barlow Semi Condensed Medium"/>
              <a:cs typeface="Barlow Semi Condensed Medium"/>
              <a:sym typeface="Barlow Semi Condensed Medium"/>
            </a:endParaRPr>
          </a:p>
          <a:p>
            <a:pPr indent="0" lvl="0" marL="0" rtl="0" algn="l">
              <a:lnSpc>
                <a:spcPct val="115000"/>
              </a:lnSpc>
              <a:spcBef>
                <a:spcPts val="0"/>
              </a:spcBef>
              <a:spcAft>
                <a:spcPts val="0"/>
              </a:spcAft>
              <a:buNone/>
            </a:pPr>
            <a:r>
              <a:rPr lang="en-GB" sz="1500">
                <a:solidFill>
                  <a:srgbClr val="77C6FC"/>
                </a:solidFill>
                <a:latin typeface="Barlow Semi Condensed Medium"/>
                <a:ea typeface="Barlow Semi Condensed Medium"/>
                <a:cs typeface="Barlow Semi Condensed Medium"/>
                <a:sym typeface="Barlow Semi Condensed Medium"/>
              </a:rPr>
              <a:t>r/Apple</a:t>
            </a:r>
            <a:r>
              <a:rPr lang="en-GB" sz="1500">
                <a:solidFill>
                  <a:srgbClr val="494949"/>
                </a:solidFill>
                <a:latin typeface="Barlow Semi Condensed Medium"/>
                <a:ea typeface="Barlow Semi Condensed Medium"/>
                <a:cs typeface="Barlow Semi Condensed Medium"/>
                <a:sym typeface="Barlow Semi Condensed Medium"/>
              </a:rPr>
              <a:t> :</a:t>
            </a:r>
            <a:endParaRPr sz="1100">
              <a:solidFill>
                <a:srgbClr val="494949"/>
              </a:solidFill>
              <a:latin typeface="Barlow Semi Condensed Medium"/>
              <a:ea typeface="Barlow Semi Condensed Medium"/>
              <a:cs typeface="Barlow Semi Condensed Medium"/>
              <a:sym typeface="Barlow Semi Condensed Medium"/>
            </a:endParaRPr>
          </a:p>
        </p:txBody>
      </p:sp>
      <p:sp>
        <p:nvSpPr>
          <p:cNvPr id="5568" name="Google Shape;5568;p97"/>
          <p:cNvSpPr txBox="1"/>
          <p:nvPr/>
        </p:nvSpPr>
        <p:spPr>
          <a:xfrm>
            <a:off x="290975" y="3674300"/>
            <a:ext cx="1371900" cy="38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500">
                <a:solidFill>
                  <a:srgbClr val="494949"/>
                </a:solidFill>
                <a:latin typeface="Barlow Semi Condensed Medium"/>
                <a:ea typeface="Barlow Semi Condensed Medium"/>
                <a:cs typeface="Barlow Semi Condensed Medium"/>
                <a:sym typeface="Barlow Semi Condensed Medium"/>
              </a:rPr>
              <a:t>F</a:t>
            </a:r>
            <a:r>
              <a:rPr lang="en-GB" sz="1500">
                <a:solidFill>
                  <a:srgbClr val="494949"/>
                </a:solidFill>
                <a:latin typeface="Barlow Semi Condensed Medium"/>
                <a:ea typeface="Barlow Semi Condensed Medium"/>
                <a:cs typeface="Barlow Semi Condensed Medium"/>
                <a:sym typeface="Barlow Semi Condensed Medium"/>
              </a:rPr>
              <a:t>rom </a:t>
            </a:r>
            <a:r>
              <a:rPr lang="en-GB" sz="1500">
                <a:solidFill>
                  <a:srgbClr val="77C6FC"/>
                </a:solidFill>
                <a:latin typeface="Barlow Semi Condensed Medium"/>
                <a:ea typeface="Barlow Semi Condensed Medium"/>
                <a:cs typeface="Barlow Semi Condensed Medium"/>
                <a:sym typeface="Barlow Semi Condensed Medium"/>
              </a:rPr>
              <a:t>r/Samsung</a:t>
            </a:r>
            <a:r>
              <a:rPr lang="en-GB" sz="1500">
                <a:solidFill>
                  <a:srgbClr val="494949"/>
                </a:solidFill>
                <a:latin typeface="Barlow Semi Condensed Medium"/>
                <a:ea typeface="Barlow Semi Condensed Medium"/>
                <a:cs typeface="Barlow Semi Condensed Medium"/>
                <a:sym typeface="Barlow Semi Condensed Medium"/>
              </a:rPr>
              <a:t> :</a:t>
            </a:r>
            <a:endParaRPr sz="1100">
              <a:solidFill>
                <a:srgbClr val="494949"/>
              </a:solidFill>
              <a:latin typeface="Barlow Semi Condensed Medium"/>
              <a:ea typeface="Barlow Semi Condensed Medium"/>
              <a:cs typeface="Barlow Semi Condensed Medium"/>
              <a:sym typeface="Barlow Semi Condensed Medium"/>
            </a:endParaRPr>
          </a:p>
        </p:txBody>
      </p:sp>
      <p:pic>
        <p:nvPicPr>
          <p:cNvPr id="5569" name="Google Shape;5569;p97"/>
          <p:cNvPicPr preferRelativeResize="0"/>
          <p:nvPr/>
        </p:nvPicPr>
        <p:blipFill rotWithShape="1">
          <a:blip r:embed="rId3">
            <a:alphaModFix/>
          </a:blip>
          <a:srcRect b="0" l="5419" r="0" t="0"/>
          <a:stretch/>
        </p:blipFill>
        <p:spPr>
          <a:xfrm>
            <a:off x="1730338" y="1151725"/>
            <a:ext cx="6738426" cy="1837600"/>
          </a:xfrm>
          <a:prstGeom prst="rect">
            <a:avLst/>
          </a:prstGeom>
          <a:noFill/>
          <a:ln>
            <a:noFill/>
          </a:ln>
        </p:spPr>
      </p:pic>
      <p:sp>
        <p:nvSpPr>
          <p:cNvPr id="5570" name="Google Shape;5570;p97"/>
          <p:cNvSpPr/>
          <p:nvPr/>
        </p:nvSpPr>
        <p:spPr>
          <a:xfrm>
            <a:off x="1612200" y="3176625"/>
            <a:ext cx="6945000" cy="1744800"/>
          </a:xfrm>
          <a:prstGeom prst="roundRect">
            <a:avLst>
              <a:gd fmla="val 0" name="adj"/>
            </a:avLst>
          </a:prstGeom>
          <a:solidFill>
            <a:srgbClr val="77C6F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71" name="Google Shape;5571;p97"/>
          <p:cNvPicPr preferRelativeResize="0"/>
          <p:nvPr/>
        </p:nvPicPr>
        <p:blipFill>
          <a:blip r:embed="rId4">
            <a:alphaModFix/>
          </a:blip>
          <a:stretch>
            <a:fillRect/>
          </a:stretch>
        </p:blipFill>
        <p:spPr>
          <a:xfrm>
            <a:off x="1712424" y="3265129"/>
            <a:ext cx="6774251" cy="1576221"/>
          </a:xfrm>
          <a:prstGeom prst="rect">
            <a:avLst/>
          </a:prstGeom>
          <a:noFill/>
          <a:ln>
            <a:noFill/>
          </a:ln>
        </p:spPr>
      </p:pic>
      <p:sp>
        <p:nvSpPr>
          <p:cNvPr id="5572" name="Google Shape;5572;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dk1"/>
                </a:solidFill>
              </a:rPr>
              <a:t>‹#›</a:t>
            </a:fld>
            <a:endParaRPr>
              <a:solidFill>
                <a:schemeClr val="dk1"/>
              </a:solidFill>
            </a:endParaRPr>
          </a:p>
        </p:txBody>
      </p:sp>
      <p:sp>
        <p:nvSpPr>
          <p:cNvPr id="5573" name="Google Shape;5573;p97"/>
          <p:cNvSpPr/>
          <p:nvPr/>
        </p:nvSpPr>
        <p:spPr>
          <a:xfrm>
            <a:off x="5501650" y="1305000"/>
            <a:ext cx="368100" cy="3009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97"/>
          <p:cNvSpPr/>
          <p:nvPr/>
        </p:nvSpPr>
        <p:spPr>
          <a:xfrm>
            <a:off x="5501650" y="2001188"/>
            <a:ext cx="368100" cy="3009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97"/>
          <p:cNvSpPr/>
          <p:nvPr/>
        </p:nvSpPr>
        <p:spPr>
          <a:xfrm>
            <a:off x="5544625" y="2697388"/>
            <a:ext cx="368100" cy="3009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97"/>
          <p:cNvSpPr/>
          <p:nvPr/>
        </p:nvSpPr>
        <p:spPr>
          <a:xfrm>
            <a:off x="5338875" y="3470000"/>
            <a:ext cx="548700" cy="235500"/>
          </a:xfrm>
          <a:prstGeom prst="rect">
            <a:avLst/>
          </a:prstGeom>
          <a:no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77" name="Google Shape;5577;p97"/>
          <p:cNvSpPr/>
          <p:nvPr/>
        </p:nvSpPr>
        <p:spPr>
          <a:xfrm>
            <a:off x="5544625" y="3983938"/>
            <a:ext cx="368100" cy="3009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97"/>
          <p:cNvSpPr/>
          <p:nvPr/>
        </p:nvSpPr>
        <p:spPr>
          <a:xfrm>
            <a:off x="4178475" y="3674300"/>
            <a:ext cx="238800" cy="235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97"/>
          <p:cNvSpPr/>
          <p:nvPr/>
        </p:nvSpPr>
        <p:spPr>
          <a:xfrm>
            <a:off x="4861550" y="3822800"/>
            <a:ext cx="238800" cy="235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3"/>
                                        </p:tgtEl>
                                        <p:attrNameLst>
                                          <p:attrName>style.visibility</p:attrName>
                                        </p:attrNameLst>
                                      </p:cBhvr>
                                      <p:to>
                                        <p:strVal val="visible"/>
                                      </p:to>
                                    </p:set>
                                    <p:animEffect filter="fade" transition="in">
                                      <p:cBhvr>
                                        <p:cTn dur="1000"/>
                                        <p:tgtEl>
                                          <p:spTgt spid="5573"/>
                                        </p:tgtEl>
                                      </p:cBhvr>
                                    </p:animEffect>
                                  </p:childTnLst>
                                </p:cTn>
                              </p:par>
                              <p:par>
                                <p:cTn fill="hold" nodeType="withEffect" presetClass="entr" presetID="10" presetSubtype="0">
                                  <p:stCondLst>
                                    <p:cond delay="0"/>
                                  </p:stCondLst>
                                  <p:childTnLst>
                                    <p:set>
                                      <p:cBhvr>
                                        <p:cTn dur="1" fill="hold">
                                          <p:stCondLst>
                                            <p:cond delay="0"/>
                                          </p:stCondLst>
                                        </p:cTn>
                                        <p:tgtEl>
                                          <p:spTgt spid="5574"/>
                                        </p:tgtEl>
                                        <p:attrNameLst>
                                          <p:attrName>style.visibility</p:attrName>
                                        </p:attrNameLst>
                                      </p:cBhvr>
                                      <p:to>
                                        <p:strVal val="visible"/>
                                      </p:to>
                                    </p:set>
                                    <p:animEffect filter="fade" transition="in">
                                      <p:cBhvr>
                                        <p:cTn dur="1000"/>
                                        <p:tgtEl>
                                          <p:spTgt spid="5574"/>
                                        </p:tgtEl>
                                      </p:cBhvr>
                                    </p:animEffect>
                                  </p:childTnLst>
                                </p:cTn>
                              </p:par>
                              <p:par>
                                <p:cTn fill="hold" nodeType="withEffect" presetClass="entr" presetID="10" presetSubtype="0">
                                  <p:stCondLst>
                                    <p:cond delay="0"/>
                                  </p:stCondLst>
                                  <p:childTnLst>
                                    <p:set>
                                      <p:cBhvr>
                                        <p:cTn dur="1" fill="hold">
                                          <p:stCondLst>
                                            <p:cond delay="0"/>
                                          </p:stCondLst>
                                        </p:cTn>
                                        <p:tgtEl>
                                          <p:spTgt spid="5575"/>
                                        </p:tgtEl>
                                        <p:attrNameLst>
                                          <p:attrName>style.visibility</p:attrName>
                                        </p:attrNameLst>
                                      </p:cBhvr>
                                      <p:to>
                                        <p:strVal val="visible"/>
                                      </p:to>
                                    </p:set>
                                    <p:animEffect filter="fade" transition="in">
                                      <p:cBhvr>
                                        <p:cTn dur="1000"/>
                                        <p:tgtEl>
                                          <p:spTgt spid="5575"/>
                                        </p:tgtEl>
                                      </p:cBhvr>
                                    </p:animEffect>
                                  </p:childTnLst>
                                </p:cTn>
                              </p:par>
                              <p:par>
                                <p:cTn fill="hold" nodeType="withEffect" presetClass="entr" presetID="10" presetSubtype="0">
                                  <p:stCondLst>
                                    <p:cond delay="0"/>
                                  </p:stCondLst>
                                  <p:childTnLst>
                                    <p:set>
                                      <p:cBhvr>
                                        <p:cTn dur="1" fill="hold">
                                          <p:stCondLst>
                                            <p:cond delay="0"/>
                                          </p:stCondLst>
                                        </p:cTn>
                                        <p:tgtEl>
                                          <p:spTgt spid="5577"/>
                                        </p:tgtEl>
                                        <p:attrNameLst>
                                          <p:attrName>style.visibility</p:attrName>
                                        </p:attrNameLst>
                                      </p:cBhvr>
                                      <p:to>
                                        <p:strVal val="visible"/>
                                      </p:to>
                                    </p:set>
                                    <p:animEffect filter="fade" transition="in">
                                      <p:cBhvr>
                                        <p:cTn dur="1000"/>
                                        <p:tgtEl>
                                          <p:spTgt spid="5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9"/>
                                        </p:tgtEl>
                                        <p:attrNameLst>
                                          <p:attrName>style.visibility</p:attrName>
                                        </p:attrNameLst>
                                      </p:cBhvr>
                                      <p:to>
                                        <p:strVal val="visible"/>
                                      </p:to>
                                    </p:set>
                                    <p:animEffect filter="fade" transition="in">
                                      <p:cBhvr>
                                        <p:cTn dur="1000"/>
                                        <p:tgtEl>
                                          <p:spTgt spid="5579"/>
                                        </p:tgtEl>
                                      </p:cBhvr>
                                    </p:animEffect>
                                  </p:childTnLst>
                                </p:cTn>
                              </p:par>
                              <p:par>
                                <p:cTn fill="hold" nodeType="withEffect" presetClass="entr" presetID="10" presetSubtype="0">
                                  <p:stCondLst>
                                    <p:cond delay="0"/>
                                  </p:stCondLst>
                                  <p:childTnLst>
                                    <p:set>
                                      <p:cBhvr>
                                        <p:cTn dur="1" fill="hold">
                                          <p:stCondLst>
                                            <p:cond delay="0"/>
                                          </p:stCondLst>
                                        </p:cTn>
                                        <p:tgtEl>
                                          <p:spTgt spid="5578"/>
                                        </p:tgtEl>
                                        <p:attrNameLst>
                                          <p:attrName>style.visibility</p:attrName>
                                        </p:attrNameLst>
                                      </p:cBhvr>
                                      <p:to>
                                        <p:strVal val="visible"/>
                                      </p:to>
                                    </p:set>
                                    <p:animEffect filter="fade" transition="in">
                                      <p:cBhvr>
                                        <p:cTn dur="1000"/>
                                        <p:tgtEl>
                                          <p:spTgt spid="5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6"/>
                                        </p:tgtEl>
                                        <p:attrNameLst>
                                          <p:attrName>style.visibility</p:attrName>
                                        </p:attrNameLst>
                                      </p:cBhvr>
                                      <p:to>
                                        <p:strVal val="visible"/>
                                      </p:to>
                                    </p:set>
                                    <p:animEffect filter="fade" transition="in">
                                      <p:cBhvr>
                                        <p:cTn dur="1000"/>
                                        <p:tgtEl>
                                          <p:spTgt spid="5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